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E61069-6C3C-4226-A08C-19117C778A8A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DB7B28-F7FD-4E52-805A-99B65C78E5EB}">
      <dgm:prSet phldrT="[Текст]"/>
      <dgm:spPr/>
      <dgm:t>
        <a:bodyPr/>
        <a:lstStyle/>
        <a:p>
          <a:r>
            <a:rPr lang="ru-RU" dirty="0" smtClean="0"/>
            <a:t>Хостинг включает:</a:t>
          </a:r>
          <a:endParaRPr lang="ru-RU" dirty="0"/>
        </a:p>
      </dgm:t>
    </dgm:pt>
    <dgm:pt modelId="{F1D64DA1-0F20-4842-A3C4-D79256CCB8A1}" type="parTrans" cxnId="{A888C556-CA64-43CA-A0C8-206B0023B623}">
      <dgm:prSet/>
      <dgm:spPr/>
      <dgm:t>
        <a:bodyPr/>
        <a:lstStyle/>
        <a:p>
          <a:endParaRPr lang="ru-RU"/>
        </a:p>
      </dgm:t>
    </dgm:pt>
    <dgm:pt modelId="{EDF77880-B6DD-4D36-B41F-19A519D7B6D3}" type="sibTrans" cxnId="{A888C556-CA64-43CA-A0C8-206B0023B623}">
      <dgm:prSet/>
      <dgm:spPr/>
      <dgm:t>
        <a:bodyPr/>
        <a:lstStyle/>
        <a:p>
          <a:endParaRPr lang="ru-RU"/>
        </a:p>
      </dgm:t>
    </dgm:pt>
    <dgm:pt modelId="{F2F78C1F-0078-4CDB-BCB5-F966B5878449}">
      <dgm:prSet phldrT="[Текст]" custT="1"/>
      <dgm:spPr/>
      <dgm:t>
        <a:bodyPr/>
        <a:lstStyle/>
        <a:p>
          <a:pPr algn="ctr"/>
          <a:r>
            <a:rPr lang="ru-RU" sz="1600" dirty="0" smtClean="0"/>
            <a:t>Предоставление дискового пространства для размещения </a:t>
          </a:r>
          <a:r>
            <a:rPr lang="en-US" sz="1600" dirty="0" smtClean="0"/>
            <a:t>Web-</a:t>
          </a:r>
          <a:r>
            <a:rPr lang="ru-RU" sz="1600" dirty="0" smtClean="0"/>
            <a:t>сайтов на </a:t>
          </a:r>
          <a:r>
            <a:rPr lang="en-US" sz="1600" dirty="0" smtClean="0"/>
            <a:t>Web-</a:t>
          </a:r>
          <a:r>
            <a:rPr lang="ru-RU" sz="1600" dirty="0" smtClean="0"/>
            <a:t>сервере</a:t>
          </a:r>
          <a:endParaRPr lang="ru-RU" sz="1600" dirty="0"/>
        </a:p>
      </dgm:t>
    </dgm:pt>
    <dgm:pt modelId="{E240D568-670C-43B8-9788-7CF1FB09B0FE}" type="parTrans" cxnId="{1B5F9A67-CAE6-4454-8768-5782E0FF6138}">
      <dgm:prSet/>
      <dgm:spPr/>
      <dgm:t>
        <a:bodyPr/>
        <a:lstStyle/>
        <a:p>
          <a:endParaRPr lang="ru-RU"/>
        </a:p>
      </dgm:t>
    </dgm:pt>
    <dgm:pt modelId="{457A9313-092E-424D-B397-47078822A863}" type="sibTrans" cxnId="{1B5F9A67-CAE6-4454-8768-5782E0FF6138}">
      <dgm:prSet/>
      <dgm:spPr/>
      <dgm:t>
        <a:bodyPr/>
        <a:lstStyle/>
        <a:p>
          <a:endParaRPr lang="ru-RU"/>
        </a:p>
      </dgm:t>
    </dgm:pt>
    <dgm:pt modelId="{2FE80A15-56FA-4B0E-B6DF-121412C5E965}">
      <dgm:prSet phldrT="[Текст]" custT="1"/>
      <dgm:spPr/>
      <dgm:t>
        <a:bodyPr/>
        <a:lstStyle/>
        <a:p>
          <a:r>
            <a:rPr lang="ru-RU" sz="1600" dirty="0" smtClean="0"/>
            <a:t>Предоставление доступа к </a:t>
          </a:r>
          <a:r>
            <a:rPr lang="en-US" sz="1600" dirty="0" smtClean="0"/>
            <a:t>Web-</a:t>
          </a:r>
          <a:r>
            <a:rPr lang="ru-RU" sz="1600" dirty="0" smtClean="0"/>
            <a:t>сайтам</a:t>
          </a:r>
          <a:endParaRPr lang="ru-RU" sz="1600" dirty="0"/>
        </a:p>
      </dgm:t>
    </dgm:pt>
    <dgm:pt modelId="{983B2322-EE35-40AE-ADFE-6C69828DF355}" type="parTrans" cxnId="{74EE5F60-21D2-45C4-9885-FD459D2E7FCF}">
      <dgm:prSet/>
      <dgm:spPr/>
      <dgm:t>
        <a:bodyPr/>
        <a:lstStyle/>
        <a:p>
          <a:endParaRPr lang="ru-RU"/>
        </a:p>
      </dgm:t>
    </dgm:pt>
    <dgm:pt modelId="{0056D357-BDC7-4C7F-BC87-8BBA92DD580D}" type="sibTrans" cxnId="{74EE5F60-21D2-45C4-9885-FD459D2E7FCF}">
      <dgm:prSet/>
      <dgm:spPr/>
      <dgm:t>
        <a:bodyPr/>
        <a:lstStyle/>
        <a:p>
          <a:endParaRPr lang="ru-RU"/>
        </a:p>
      </dgm:t>
    </dgm:pt>
    <dgm:pt modelId="{A3B4758C-BF5B-4B9F-B5E4-B243AB3283CD}">
      <dgm:prSet custT="1"/>
      <dgm:spPr/>
      <dgm:t>
        <a:bodyPr/>
        <a:lstStyle/>
        <a:p>
          <a:r>
            <a:rPr lang="ru-RU" sz="1600" dirty="0" smtClean="0"/>
            <a:t>Права администрирования сайтов</a:t>
          </a:r>
          <a:endParaRPr lang="ru-RU" sz="1600" dirty="0"/>
        </a:p>
      </dgm:t>
    </dgm:pt>
    <dgm:pt modelId="{BF11800F-704D-41BF-AE3A-21F0B878DDE5}" type="parTrans" cxnId="{77CCB08B-A7C8-4A42-B093-DE438B623305}">
      <dgm:prSet/>
      <dgm:spPr/>
      <dgm:t>
        <a:bodyPr/>
        <a:lstStyle/>
        <a:p>
          <a:endParaRPr lang="ru-RU"/>
        </a:p>
      </dgm:t>
    </dgm:pt>
    <dgm:pt modelId="{70F36197-F6C1-4C68-9C7B-F458FC7205BE}" type="sibTrans" cxnId="{77CCB08B-A7C8-4A42-B093-DE438B623305}">
      <dgm:prSet/>
      <dgm:spPr/>
      <dgm:t>
        <a:bodyPr/>
        <a:lstStyle/>
        <a:p>
          <a:endParaRPr lang="ru-RU"/>
        </a:p>
      </dgm:t>
    </dgm:pt>
    <dgm:pt modelId="{5255A127-6D5A-432A-9449-5B808701BE3D}" type="pres">
      <dgm:prSet presAssocID="{E5E61069-6C3C-4226-A08C-19117C778A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1173DE-00DC-4291-A037-2FB8A486CDBA}" type="pres">
      <dgm:prSet presAssocID="{09DB7B28-F7FD-4E52-805A-99B65C78E5EB}" presName="hierRoot1" presStyleCnt="0"/>
      <dgm:spPr/>
    </dgm:pt>
    <dgm:pt modelId="{FBB348B2-0883-44C0-8537-8E5E3C47F624}" type="pres">
      <dgm:prSet presAssocID="{09DB7B28-F7FD-4E52-805A-99B65C78E5EB}" presName="composite" presStyleCnt="0"/>
      <dgm:spPr/>
    </dgm:pt>
    <dgm:pt modelId="{6EC3A5D1-8F1B-436C-8B6E-6DF4A8D746A3}" type="pres">
      <dgm:prSet presAssocID="{09DB7B28-F7FD-4E52-805A-99B65C78E5EB}" presName="background" presStyleLbl="node0" presStyleIdx="0" presStyleCnt="1"/>
      <dgm:spPr/>
    </dgm:pt>
    <dgm:pt modelId="{CA76D3B7-B4A8-4696-9894-EEDC65FCB5F1}" type="pres">
      <dgm:prSet presAssocID="{09DB7B28-F7FD-4E52-805A-99B65C78E5EB}" presName="text" presStyleLbl="fgAcc0" presStyleIdx="0" presStyleCnt="1" custScaleX="191665" custScaleY="770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E635AF-89FC-4047-A8C8-954EC156120D}" type="pres">
      <dgm:prSet presAssocID="{09DB7B28-F7FD-4E52-805A-99B65C78E5EB}" presName="hierChild2" presStyleCnt="0"/>
      <dgm:spPr/>
    </dgm:pt>
    <dgm:pt modelId="{4A32EF23-48F3-43BA-B84E-20820DF3D1E3}" type="pres">
      <dgm:prSet presAssocID="{E240D568-670C-43B8-9788-7CF1FB09B0FE}" presName="Name10" presStyleLbl="parChTrans1D2" presStyleIdx="0" presStyleCnt="3"/>
      <dgm:spPr/>
      <dgm:t>
        <a:bodyPr/>
        <a:lstStyle/>
        <a:p>
          <a:endParaRPr lang="ru-RU"/>
        </a:p>
      </dgm:t>
    </dgm:pt>
    <dgm:pt modelId="{323B8A0D-6C75-472E-982B-0583D2C4FFC6}" type="pres">
      <dgm:prSet presAssocID="{F2F78C1F-0078-4CDB-BCB5-F966B5878449}" presName="hierRoot2" presStyleCnt="0"/>
      <dgm:spPr/>
    </dgm:pt>
    <dgm:pt modelId="{54D5025E-C527-417F-B2DB-8119F7F7A345}" type="pres">
      <dgm:prSet presAssocID="{F2F78C1F-0078-4CDB-BCB5-F966B5878449}" presName="composite2" presStyleCnt="0"/>
      <dgm:spPr/>
    </dgm:pt>
    <dgm:pt modelId="{77991217-77EE-4038-9632-EBAF02A6C047}" type="pres">
      <dgm:prSet presAssocID="{F2F78C1F-0078-4CDB-BCB5-F966B5878449}" presName="background2" presStyleLbl="node2" presStyleIdx="0" presStyleCnt="3"/>
      <dgm:spPr/>
    </dgm:pt>
    <dgm:pt modelId="{835DB84D-7880-4DA8-87C4-364F7004E366}" type="pres">
      <dgm:prSet presAssocID="{F2F78C1F-0078-4CDB-BCB5-F966B5878449}" presName="text2" presStyleLbl="fgAcc2" presStyleIdx="0" presStyleCnt="3" custScaleX="1277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AEA35A-ECC4-4C4C-95AB-863023841948}" type="pres">
      <dgm:prSet presAssocID="{F2F78C1F-0078-4CDB-BCB5-F966B5878449}" presName="hierChild3" presStyleCnt="0"/>
      <dgm:spPr/>
    </dgm:pt>
    <dgm:pt modelId="{33B687EF-1E08-4EEE-A9B0-F8503C8E1EC2}" type="pres">
      <dgm:prSet presAssocID="{983B2322-EE35-40AE-ADFE-6C69828DF355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6B3C622-30BB-47A9-AA08-9CCBBE863D71}" type="pres">
      <dgm:prSet presAssocID="{2FE80A15-56FA-4B0E-B6DF-121412C5E965}" presName="hierRoot2" presStyleCnt="0"/>
      <dgm:spPr/>
    </dgm:pt>
    <dgm:pt modelId="{4F1CAE5A-A020-4DA2-B666-3845D978CB9D}" type="pres">
      <dgm:prSet presAssocID="{2FE80A15-56FA-4B0E-B6DF-121412C5E965}" presName="composite2" presStyleCnt="0"/>
      <dgm:spPr/>
    </dgm:pt>
    <dgm:pt modelId="{126AA1E0-5C5F-40EB-B37D-8C59415303C7}" type="pres">
      <dgm:prSet presAssocID="{2FE80A15-56FA-4B0E-B6DF-121412C5E965}" presName="background2" presStyleLbl="node2" presStyleIdx="1" presStyleCnt="3"/>
      <dgm:spPr/>
    </dgm:pt>
    <dgm:pt modelId="{758DD4C7-30A6-4E62-A62F-C49F065595D0}" type="pres">
      <dgm:prSet presAssocID="{2FE80A15-56FA-4B0E-B6DF-121412C5E965}" presName="text2" presStyleLbl="fgAcc2" presStyleIdx="1" presStyleCnt="3" custScaleX="1237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D4B6E3-596A-413A-9C64-BC3895BDB464}" type="pres">
      <dgm:prSet presAssocID="{2FE80A15-56FA-4B0E-B6DF-121412C5E965}" presName="hierChild3" presStyleCnt="0"/>
      <dgm:spPr/>
    </dgm:pt>
    <dgm:pt modelId="{4BFEA5A6-85D1-4DFA-ACB5-2C1A19568F72}" type="pres">
      <dgm:prSet presAssocID="{BF11800F-704D-41BF-AE3A-21F0B878DDE5}" presName="Name10" presStyleLbl="parChTrans1D2" presStyleIdx="2" presStyleCnt="3"/>
      <dgm:spPr/>
      <dgm:t>
        <a:bodyPr/>
        <a:lstStyle/>
        <a:p>
          <a:endParaRPr lang="ru-RU"/>
        </a:p>
      </dgm:t>
    </dgm:pt>
    <dgm:pt modelId="{2E827CA1-D71E-4468-B267-ABB4FBE0D119}" type="pres">
      <dgm:prSet presAssocID="{A3B4758C-BF5B-4B9F-B5E4-B243AB3283CD}" presName="hierRoot2" presStyleCnt="0"/>
      <dgm:spPr/>
    </dgm:pt>
    <dgm:pt modelId="{3C67AA58-2DFF-4A67-86CD-B7BA9CAA9450}" type="pres">
      <dgm:prSet presAssocID="{A3B4758C-BF5B-4B9F-B5E4-B243AB3283CD}" presName="composite2" presStyleCnt="0"/>
      <dgm:spPr/>
    </dgm:pt>
    <dgm:pt modelId="{AE36E810-EA50-46B1-84C4-E80F367F31B2}" type="pres">
      <dgm:prSet presAssocID="{A3B4758C-BF5B-4B9F-B5E4-B243AB3283CD}" presName="background2" presStyleLbl="node2" presStyleIdx="2" presStyleCnt="3"/>
      <dgm:spPr/>
    </dgm:pt>
    <dgm:pt modelId="{E10D87DA-B577-444C-8DA0-315BB0FCC2A8}" type="pres">
      <dgm:prSet presAssocID="{A3B4758C-BF5B-4B9F-B5E4-B243AB3283CD}" presName="text2" presStyleLbl="fgAcc2" presStyleIdx="2" presStyleCnt="3" custScaleX="1084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F5A157-78A5-4589-AD7C-4398E14DF07A}" type="pres">
      <dgm:prSet presAssocID="{A3B4758C-BF5B-4B9F-B5E4-B243AB3283CD}" presName="hierChild3" presStyleCnt="0"/>
      <dgm:spPr/>
    </dgm:pt>
  </dgm:ptLst>
  <dgm:cxnLst>
    <dgm:cxn modelId="{4AA6CED2-58B4-45BB-8FF5-9CE744A1B9B9}" type="presOf" srcId="{983B2322-EE35-40AE-ADFE-6C69828DF355}" destId="{33B687EF-1E08-4EEE-A9B0-F8503C8E1EC2}" srcOrd="0" destOrd="0" presId="urn:microsoft.com/office/officeart/2005/8/layout/hierarchy1"/>
    <dgm:cxn modelId="{EDE41D18-5B06-4F05-BD6D-8F28ED236E00}" type="presOf" srcId="{BF11800F-704D-41BF-AE3A-21F0B878DDE5}" destId="{4BFEA5A6-85D1-4DFA-ACB5-2C1A19568F72}" srcOrd="0" destOrd="0" presId="urn:microsoft.com/office/officeart/2005/8/layout/hierarchy1"/>
    <dgm:cxn modelId="{3957827F-9B16-4152-B1A7-0ABD6ADE9963}" type="presOf" srcId="{09DB7B28-F7FD-4E52-805A-99B65C78E5EB}" destId="{CA76D3B7-B4A8-4696-9894-EEDC65FCB5F1}" srcOrd="0" destOrd="0" presId="urn:microsoft.com/office/officeart/2005/8/layout/hierarchy1"/>
    <dgm:cxn modelId="{74EE5F60-21D2-45C4-9885-FD459D2E7FCF}" srcId="{09DB7B28-F7FD-4E52-805A-99B65C78E5EB}" destId="{2FE80A15-56FA-4B0E-B6DF-121412C5E965}" srcOrd="1" destOrd="0" parTransId="{983B2322-EE35-40AE-ADFE-6C69828DF355}" sibTransId="{0056D357-BDC7-4C7F-BC87-8BBA92DD580D}"/>
    <dgm:cxn modelId="{5AFA5E8F-6C26-493B-94A6-3228B3B5DC6B}" type="presOf" srcId="{A3B4758C-BF5B-4B9F-B5E4-B243AB3283CD}" destId="{E10D87DA-B577-444C-8DA0-315BB0FCC2A8}" srcOrd="0" destOrd="0" presId="urn:microsoft.com/office/officeart/2005/8/layout/hierarchy1"/>
    <dgm:cxn modelId="{77CCB08B-A7C8-4A42-B093-DE438B623305}" srcId="{09DB7B28-F7FD-4E52-805A-99B65C78E5EB}" destId="{A3B4758C-BF5B-4B9F-B5E4-B243AB3283CD}" srcOrd="2" destOrd="0" parTransId="{BF11800F-704D-41BF-AE3A-21F0B878DDE5}" sibTransId="{70F36197-F6C1-4C68-9C7B-F458FC7205BE}"/>
    <dgm:cxn modelId="{1B5F9A67-CAE6-4454-8768-5782E0FF6138}" srcId="{09DB7B28-F7FD-4E52-805A-99B65C78E5EB}" destId="{F2F78C1F-0078-4CDB-BCB5-F966B5878449}" srcOrd="0" destOrd="0" parTransId="{E240D568-670C-43B8-9788-7CF1FB09B0FE}" sibTransId="{457A9313-092E-424D-B397-47078822A863}"/>
    <dgm:cxn modelId="{114B93F5-B5ED-47EA-9949-5EC76156F943}" type="presOf" srcId="{E240D568-670C-43B8-9788-7CF1FB09B0FE}" destId="{4A32EF23-48F3-43BA-B84E-20820DF3D1E3}" srcOrd="0" destOrd="0" presId="urn:microsoft.com/office/officeart/2005/8/layout/hierarchy1"/>
    <dgm:cxn modelId="{A888C556-CA64-43CA-A0C8-206B0023B623}" srcId="{E5E61069-6C3C-4226-A08C-19117C778A8A}" destId="{09DB7B28-F7FD-4E52-805A-99B65C78E5EB}" srcOrd="0" destOrd="0" parTransId="{F1D64DA1-0F20-4842-A3C4-D79256CCB8A1}" sibTransId="{EDF77880-B6DD-4D36-B41F-19A519D7B6D3}"/>
    <dgm:cxn modelId="{9F563C30-4343-430F-B6D1-AD6D6DCA1906}" type="presOf" srcId="{E5E61069-6C3C-4226-A08C-19117C778A8A}" destId="{5255A127-6D5A-432A-9449-5B808701BE3D}" srcOrd="0" destOrd="0" presId="urn:microsoft.com/office/officeart/2005/8/layout/hierarchy1"/>
    <dgm:cxn modelId="{C6005F37-E19F-41E0-A197-0077496F3344}" type="presOf" srcId="{2FE80A15-56FA-4B0E-B6DF-121412C5E965}" destId="{758DD4C7-30A6-4E62-A62F-C49F065595D0}" srcOrd="0" destOrd="0" presId="urn:microsoft.com/office/officeart/2005/8/layout/hierarchy1"/>
    <dgm:cxn modelId="{0BD5F4B9-8738-479E-AD30-0514080C53F0}" type="presOf" srcId="{F2F78C1F-0078-4CDB-BCB5-F966B5878449}" destId="{835DB84D-7880-4DA8-87C4-364F7004E366}" srcOrd="0" destOrd="0" presId="urn:microsoft.com/office/officeart/2005/8/layout/hierarchy1"/>
    <dgm:cxn modelId="{3F9FBB59-9457-4409-A776-D8D71AC1BD9D}" type="presParOf" srcId="{5255A127-6D5A-432A-9449-5B808701BE3D}" destId="{A91173DE-00DC-4291-A037-2FB8A486CDBA}" srcOrd="0" destOrd="0" presId="urn:microsoft.com/office/officeart/2005/8/layout/hierarchy1"/>
    <dgm:cxn modelId="{E22A3E4F-4828-440E-A13E-8BD34E832C65}" type="presParOf" srcId="{A91173DE-00DC-4291-A037-2FB8A486CDBA}" destId="{FBB348B2-0883-44C0-8537-8E5E3C47F624}" srcOrd="0" destOrd="0" presId="urn:microsoft.com/office/officeart/2005/8/layout/hierarchy1"/>
    <dgm:cxn modelId="{6B06CBB9-927E-442E-AFF6-0381230361DC}" type="presParOf" srcId="{FBB348B2-0883-44C0-8537-8E5E3C47F624}" destId="{6EC3A5D1-8F1B-436C-8B6E-6DF4A8D746A3}" srcOrd="0" destOrd="0" presId="urn:microsoft.com/office/officeart/2005/8/layout/hierarchy1"/>
    <dgm:cxn modelId="{9720D09C-023D-4066-8F4B-A2BC37C96C08}" type="presParOf" srcId="{FBB348B2-0883-44C0-8537-8E5E3C47F624}" destId="{CA76D3B7-B4A8-4696-9894-EEDC65FCB5F1}" srcOrd="1" destOrd="0" presId="urn:microsoft.com/office/officeart/2005/8/layout/hierarchy1"/>
    <dgm:cxn modelId="{AD0BE5FB-E1C3-4D6C-9EBE-9874E92237FA}" type="presParOf" srcId="{A91173DE-00DC-4291-A037-2FB8A486CDBA}" destId="{39E635AF-89FC-4047-A8C8-954EC156120D}" srcOrd="1" destOrd="0" presId="urn:microsoft.com/office/officeart/2005/8/layout/hierarchy1"/>
    <dgm:cxn modelId="{613E1DDC-B79F-421B-A9B2-560B87057BC3}" type="presParOf" srcId="{39E635AF-89FC-4047-A8C8-954EC156120D}" destId="{4A32EF23-48F3-43BA-B84E-20820DF3D1E3}" srcOrd="0" destOrd="0" presId="urn:microsoft.com/office/officeart/2005/8/layout/hierarchy1"/>
    <dgm:cxn modelId="{8A537AFD-E9B7-4C43-8E44-9C7A354B5390}" type="presParOf" srcId="{39E635AF-89FC-4047-A8C8-954EC156120D}" destId="{323B8A0D-6C75-472E-982B-0583D2C4FFC6}" srcOrd="1" destOrd="0" presId="urn:microsoft.com/office/officeart/2005/8/layout/hierarchy1"/>
    <dgm:cxn modelId="{2B089716-5ED7-4C9C-A0D3-63E969A04400}" type="presParOf" srcId="{323B8A0D-6C75-472E-982B-0583D2C4FFC6}" destId="{54D5025E-C527-417F-B2DB-8119F7F7A345}" srcOrd="0" destOrd="0" presId="urn:microsoft.com/office/officeart/2005/8/layout/hierarchy1"/>
    <dgm:cxn modelId="{F0C7D06B-4A4B-43E1-A573-C636AD061EF8}" type="presParOf" srcId="{54D5025E-C527-417F-B2DB-8119F7F7A345}" destId="{77991217-77EE-4038-9632-EBAF02A6C047}" srcOrd="0" destOrd="0" presId="urn:microsoft.com/office/officeart/2005/8/layout/hierarchy1"/>
    <dgm:cxn modelId="{2F6A3214-B9F6-4A51-8B7F-0BFB85B5A05E}" type="presParOf" srcId="{54D5025E-C527-417F-B2DB-8119F7F7A345}" destId="{835DB84D-7880-4DA8-87C4-364F7004E366}" srcOrd="1" destOrd="0" presId="urn:microsoft.com/office/officeart/2005/8/layout/hierarchy1"/>
    <dgm:cxn modelId="{ECE7408C-FD1E-4EC7-8836-FDDC1AB24839}" type="presParOf" srcId="{323B8A0D-6C75-472E-982B-0583D2C4FFC6}" destId="{51AEA35A-ECC4-4C4C-95AB-863023841948}" srcOrd="1" destOrd="0" presId="urn:microsoft.com/office/officeart/2005/8/layout/hierarchy1"/>
    <dgm:cxn modelId="{5D39D921-F273-4EE5-BA6C-E09CE73FF891}" type="presParOf" srcId="{39E635AF-89FC-4047-A8C8-954EC156120D}" destId="{33B687EF-1E08-4EEE-A9B0-F8503C8E1EC2}" srcOrd="2" destOrd="0" presId="urn:microsoft.com/office/officeart/2005/8/layout/hierarchy1"/>
    <dgm:cxn modelId="{9F51D0B4-BD37-46D2-9D34-D73E208385A3}" type="presParOf" srcId="{39E635AF-89FC-4047-A8C8-954EC156120D}" destId="{B6B3C622-30BB-47A9-AA08-9CCBBE863D71}" srcOrd="3" destOrd="0" presId="urn:microsoft.com/office/officeart/2005/8/layout/hierarchy1"/>
    <dgm:cxn modelId="{3CB66510-77B5-49D4-ABF8-924843D60F2B}" type="presParOf" srcId="{B6B3C622-30BB-47A9-AA08-9CCBBE863D71}" destId="{4F1CAE5A-A020-4DA2-B666-3845D978CB9D}" srcOrd="0" destOrd="0" presId="urn:microsoft.com/office/officeart/2005/8/layout/hierarchy1"/>
    <dgm:cxn modelId="{6539E2BE-9E82-4A2E-A34A-2F284EB7CA4E}" type="presParOf" srcId="{4F1CAE5A-A020-4DA2-B666-3845D978CB9D}" destId="{126AA1E0-5C5F-40EB-B37D-8C59415303C7}" srcOrd="0" destOrd="0" presId="urn:microsoft.com/office/officeart/2005/8/layout/hierarchy1"/>
    <dgm:cxn modelId="{D2D11C53-FEA2-4489-8A95-42D0E971F8C4}" type="presParOf" srcId="{4F1CAE5A-A020-4DA2-B666-3845D978CB9D}" destId="{758DD4C7-30A6-4E62-A62F-C49F065595D0}" srcOrd="1" destOrd="0" presId="urn:microsoft.com/office/officeart/2005/8/layout/hierarchy1"/>
    <dgm:cxn modelId="{0CF17042-86A1-4705-BC8D-CD0970C13B47}" type="presParOf" srcId="{B6B3C622-30BB-47A9-AA08-9CCBBE863D71}" destId="{79D4B6E3-596A-413A-9C64-BC3895BDB464}" srcOrd="1" destOrd="0" presId="urn:microsoft.com/office/officeart/2005/8/layout/hierarchy1"/>
    <dgm:cxn modelId="{9FDD6EA3-D9E2-4016-A2DC-ABFA2326D268}" type="presParOf" srcId="{39E635AF-89FC-4047-A8C8-954EC156120D}" destId="{4BFEA5A6-85D1-4DFA-ACB5-2C1A19568F72}" srcOrd="4" destOrd="0" presId="urn:microsoft.com/office/officeart/2005/8/layout/hierarchy1"/>
    <dgm:cxn modelId="{9036CEB0-158C-4B8E-8C84-BA9F7AE4DA34}" type="presParOf" srcId="{39E635AF-89FC-4047-A8C8-954EC156120D}" destId="{2E827CA1-D71E-4468-B267-ABB4FBE0D119}" srcOrd="5" destOrd="0" presId="urn:microsoft.com/office/officeart/2005/8/layout/hierarchy1"/>
    <dgm:cxn modelId="{E57856FA-5C1A-408D-A4EA-383F172FFCA1}" type="presParOf" srcId="{2E827CA1-D71E-4468-B267-ABB4FBE0D119}" destId="{3C67AA58-2DFF-4A67-86CD-B7BA9CAA9450}" srcOrd="0" destOrd="0" presId="urn:microsoft.com/office/officeart/2005/8/layout/hierarchy1"/>
    <dgm:cxn modelId="{C9A3F660-B5C6-44C7-BC85-387005D95FC8}" type="presParOf" srcId="{3C67AA58-2DFF-4A67-86CD-B7BA9CAA9450}" destId="{AE36E810-EA50-46B1-84C4-E80F367F31B2}" srcOrd="0" destOrd="0" presId="urn:microsoft.com/office/officeart/2005/8/layout/hierarchy1"/>
    <dgm:cxn modelId="{632498AF-1666-4A36-8C69-D5E53A56A71B}" type="presParOf" srcId="{3C67AA58-2DFF-4A67-86CD-B7BA9CAA9450}" destId="{E10D87DA-B577-444C-8DA0-315BB0FCC2A8}" srcOrd="1" destOrd="0" presId="urn:microsoft.com/office/officeart/2005/8/layout/hierarchy1"/>
    <dgm:cxn modelId="{03D41990-124F-4264-AEBE-CB2105D3A98C}" type="presParOf" srcId="{2E827CA1-D71E-4468-B267-ABB4FBE0D119}" destId="{D4F5A157-78A5-4589-AD7C-4398E14DF0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DA6FEE-00B9-412F-A61C-C1A4462937C2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C23149-B7A3-4447-BE5F-1B9C009486C1}">
      <dgm:prSet phldrT="[Текст]"/>
      <dgm:spPr/>
      <dgm:t>
        <a:bodyPr/>
        <a:lstStyle/>
        <a:p>
          <a:r>
            <a:rPr lang="ru-RU" dirty="0" smtClean="0"/>
            <a:t>Баннеры</a:t>
          </a:r>
          <a:endParaRPr lang="ru-RU" dirty="0"/>
        </a:p>
      </dgm:t>
    </dgm:pt>
    <dgm:pt modelId="{B5CEA8D5-E49D-40EF-9868-688351BE75BB}" type="parTrans" cxnId="{079FA40E-9BBE-4A27-A355-1EBD23BDD939}">
      <dgm:prSet/>
      <dgm:spPr/>
      <dgm:t>
        <a:bodyPr/>
        <a:lstStyle/>
        <a:p>
          <a:endParaRPr lang="ru-RU"/>
        </a:p>
      </dgm:t>
    </dgm:pt>
    <dgm:pt modelId="{C167136D-B8B2-4414-B116-369FEA2400C6}" type="sibTrans" cxnId="{079FA40E-9BBE-4A27-A355-1EBD23BDD939}">
      <dgm:prSet/>
      <dgm:spPr/>
      <dgm:t>
        <a:bodyPr/>
        <a:lstStyle/>
        <a:p>
          <a:endParaRPr lang="ru-RU"/>
        </a:p>
      </dgm:t>
    </dgm:pt>
    <dgm:pt modelId="{8E021EF6-69CF-469C-870F-133C232EFA46}">
      <dgm:prSet phldrT="[Текст]"/>
      <dgm:spPr/>
      <dgm:t>
        <a:bodyPr/>
        <a:lstStyle/>
        <a:p>
          <a:r>
            <a:rPr lang="ru-RU" dirty="0" smtClean="0"/>
            <a:t>Статистические (показывается одна и та же картинка)</a:t>
          </a:r>
          <a:endParaRPr lang="ru-RU" dirty="0"/>
        </a:p>
      </dgm:t>
    </dgm:pt>
    <dgm:pt modelId="{AD7E8AED-A3C9-43B5-8A4E-359496857F55}" type="parTrans" cxnId="{0A6973F9-7363-4381-84A2-94C35D1B372E}">
      <dgm:prSet/>
      <dgm:spPr/>
      <dgm:t>
        <a:bodyPr/>
        <a:lstStyle/>
        <a:p>
          <a:endParaRPr lang="ru-RU"/>
        </a:p>
      </dgm:t>
    </dgm:pt>
    <dgm:pt modelId="{A58C9C45-C76B-4EBF-8552-21F3A1301468}" type="sibTrans" cxnId="{0A6973F9-7363-4381-84A2-94C35D1B372E}">
      <dgm:prSet/>
      <dgm:spPr/>
      <dgm:t>
        <a:bodyPr/>
        <a:lstStyle/>
        <a:p>
          <a:endParaRPr lang="ru-RU"/>
        </a:p>
      </dgm:t>
    </dgm:pt>
    <dgm:pt modelId="{179D539D-607C-468A-8CC2-E35EFEA9B227}">
      <dgm:prSet phldrT="[Текст]"/>
      <dgm:spPr/>
      <dgm:t>
        <a:bodyPr/>
        <a:lstStyle/>
        <a:p>
          <a:r>
            <a:rPr lang="ru-RU" dirty="0" smtClean="0"/>
            <a:t>Динамические (постоянно картинки меняются)</a:t>
          </a:r>
          <a:endParaRPr lang="ru-RU" dirty="0"/>
        </a:p>
      </dgm:t>
    </dgm:pt>
    <dgm:pt modelId="{72F4D90C-8BBD-42EF-8FDC-E914ED0F2F70}" type="parTrans" cxnId="{83D95F48-E526-4F43-B0E5-10D406DE1B3D}">
      <dgm:prSet/>
      <dgm:spPr/>
      <dgm:t>
        <a:bodyPr/>
        <a:lstStyle/>
        <a:p>
          <a:endParaRPr lang="ru-RU"/>
        </a:p>
      </dgm:t>
    </dgm:pt>
    <dgm:pt modelId="{4BCCA4F4-8B99-44B3-B36F-7A7C76AAE804}" type="sibTrans" cxnId="{83D95F48-E526-4F43-B0E5-10D406DE1B3D}">
      <dgm:prSet/>
      <dgm:spPr/>
      <dgm:t>
        <a:bodyPr/>
        <a:lstStyle/>
        <a:p>
          <a:endParaRPr lang="ru-RU"/>
        </a:p>
      </dgm:t>
    </dgm:pt>
    <dgm:pt modelId="{658A8F43-84E1-42F3-AF17-5796C169F920}" type="pres">
      <dgm:prSet presAssocID="{A5DA6FEE-00B9-412F-A61C-C1A4462937C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72CAC3E-9D1C-42C6-8FD7-DF4A9B154FF5}" type="pres">
      <dgm:prSet presAssocID="{71C23149-B7A3-4447-BE5F-1B9C009486C1}" presName="hierRoot1" presStyleCnt="0"/>
      <dgm:spPr/>
    </dgm:pt>
    <dgm:pt modelId="{AE69C53F-D5AD-41C2-9E5F-5581406880D8}" type="pres">
      <dgm:prSet presAssocID="{71C23149-B7A3-4447-BE5F-1B9C009486C1}" presName="composite" presStyleCnt="0"/>
      <dgm:spPr/>
    </dgm:pt>
    <dgm:pt modelId="{2DB7732D-75D2-4CF7-A97E-869394CA8281}" type="pres">
      <dgm:prSet presAssocID="{71C23149-B7A3-4447-BE5F-1B9C009486C1}" presName="background" presStyleLbl="node0" presStyleIdx="0" presStyleCnt="1"/>
      <dgm:spPr/>
    </dgm:pt>
    <dgm:pt modelId="{BB7C5249-E3CD-4E11-BCDF-0510A8E80065}" type="pres">
      <dgm:prSet presAssocID="{71C23149-B7A3-4447-BE5F-1B9C009486C1}" presName="text" presStyleLbl="fgAcc0" presStyleIdx="0" presStyleCnt="1" custScaleX="122439" custScaleY="512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472A22-0C99-427B-BCE7-E09D9435C9CB}" type="pres">
      <dgm:prSet presAssocID="{71C23149-B7A3-4447-BE5F-1B9C009486C1}" presName="hierChild2" presStyleCnt="0"/>
      <dgm:spPr/>
    </dgm:pt>
    <dgm:pt modelId="{A25CE43B-4E9A-4EEE-ABDC-C7FE15F303E6}" type="pres">
      <dgm:prSet presAssocID="{AD7E8AED-A3C9-43B5-8A4E-359496857F5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19A73D2-7506-40CC-BCD4-B37F91D9123F}" type="pres">
      <dgm:prSet presAssocID="{8E021EF6-69CF-469C-870F-133C232EFA46}" presName="hierRoot2" presStyleCnt="0"/>
      <dgm:spPr/>
    </dgm:pt>
    <dgm:pt modelId="{28868725-E9B4-4DED-8A42-B397CEE505B6}" type="pres">
      <dgm:prSet presAssocID="{8E021EF6-69CF-469C-870F-133C232EFA46}" presName="composite2" presStyleCnt="0"/>
      <dgm:spPr/>
    </dgm:pt>
    <dgm:pt modelId="{E73E99D1-2A97-4675-B009-B8500642DBF9}" type="pres">
      <dgm:prSet presAssocID="{8E021EF6-69CF-469C-870F-133C232EFA46}" presName="background2" presStyleLbl="node2" presStyleIdx="0" presStyleCnt="2"/>
      <dgm:spPr/>
    </dgm:pt>
    <dgm:pt modelId="{57DC361B-6D5D-48AE-9B2B-1664298882A2}" type="pres">
      <dgm:prSet presAssocID="{8E021EF6-69CF-469C-870F-133C232EFA46}" presName="text2" presStyleLbl="fgAcc2" presStyleIdx="0" presStyleCnt="2" custScaleX="115881" custScaleY="557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B8CD06-AA3A-4B70-8558-AD228CDD928B}" type="pres">
      <dgm:prSet presAssocID="{8E021EF6-69CF-469C-870F-133C232EFA46}" presName="hierChild3" presStyleCnt="0"/>
      <dgm:spPr/>
    </dgm:pt>
    <dgm:pt modelId="{CE56045A-FAD9-4B86-935D-F4BA17F401A9}" type="pres">
      <dgm:prSet presAssocID="{72F4D90C-8BBD-42EF-8FDC-E914ED0F2F7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DE655A2-F6DC-4C17-B82A-07E005229F84}" type="pres">
      <dgm:prSet presAssocID="{179D539D-607C-468A-8CC2-E35EFEA9B227}" presName="hierRoot2" presStyleCnt="0"/>
      <dgm:spPr/>
    </dgm:pt>
    <dgm:pt modelId="{A53648EC-DFFD-49C7-952F-1F8E2B723AF0}" type="pres">
      <dgm:prSet presAssocID="{179D539D-607C-468A-8CC2-E35EFEA9B227}" presName="composite2" presStyleCnt="0"/>
      <dgm:spPr/>
    </dgm:pt>
    <dgm:pt modelId="{126F4C5B-40B3-4959-989D-8B3B212B9D2C}" type="pres">
      <dgm:prSet presAssocID="{179D539D-607C-468A-8CC2-E35EFEA9B227}" presName="background2" presStyleLbl="node2" presStyleIdx="1" presStyleCnt="2"/>
      <dgm:spPr/>
    </dgm:pt>
    <dgm:pt modelId="{57A4FA60-EB87-441B-A3E5-46876BB3E600}" type="pres">
      <dgm:prSet presAssocID="{179D539D-607C-468A-8CC2-E35EFEA9B227}" presName="text2" presStyleLbl="fgAcc2" presStyleIdx="1" presStyleCnt="2" custScaleX="109861" custScaleY="554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91DDD2-C8AF-44C8-8A81-622609AA643E}" type="pres">
      <dgm:prSet presAssocID="{179D539D-607C-468A-8CC2-E35EFEA9B227}" presName="hierChild3" presStyleCnt="0"/>
      <dgm:spPr/>
    </dgm:pt>
  </dgm:ptLst>
  <dgm:cxnLst>
    <dgm:cxn modelId="{11081F73-2D21-4A57-B166-F86C077E3221}" type="presOf" srcId="{A5DA6FEE-00B9-412F-A61C-C1A4462937C2}" destId="{658A8F43-84E1-42F3-AF17-5796C169F920}" srcOrd="0" destOrd="0" presId="urn:microsoft.com/office/officeart/2005/8/layout/hierarchy1"/>
    <dgm:cxn modelId="{83D95F48-E526-4F43-B0E5-10D406DE1B3D}" srcId="{71C23149-B7A3-4447-BE5F-1B9C009486C1}" destId="{179D539D-607C-468A-8CC2-E35EFEA9B227}" srcOrd="1" destOrd="0" parTransId="{72F4D90C-8BBD-42EF-8FDC-E914ED0F2F70}" sibTransId="{4BCCA4F4-8B99-44B3-B36F-7A7C76AAE804}"/>
    <dgm:cxn modelId="{CACB729F-7709-4ECA-A6D0-68C8B062864A}" type="presOf" srcId="{72F4D90C-8BBD-42EF-8FDC-E914ED0F2F70}" destId="{CE56045A-FAD9-4B86-935D-F4BA17F401A9}" srcOrd="0" destOrd="0" presId="urn:microsoft.com/office/officeart/2005/8/layout/hierarchy1"/>
    <dgm:cxn modelId="{6C74BDDC-9BE2-440F-828E-54CF10C96417}" type="presOf" srcId="{71C23149-B7A3-4447-BE5F-1B9C009486C1}" destId="{BB7C5249-E3CD-4E11-BCDF-0510A8E80065}" srcOrd="0" destOrd="0" presId="urn:microsoft.com/office/officeart/2005/8/layout/hierarchy1"/>
    <dgm:cxn modelId="{079FA40E-9BBE-4A27-A355-1EBD23BDD939}" srcId="{A5DA6FEE-00B9-412F-A61C-C1A4462937C2}" destId="{71C23149-B7A3-4447-BE5F-1B9C009486C1}" srcOrd="0" destOrd="0" parTransId="{B5CEA8D5-E49D-40EF-9868-688351BE75BB}" sibTransId="{C167136D-B8B2-4414-B116-369FEA2400C6}"/>
    <dgm:cxn modelId="{2E27DB26-EE91-4BB6-BF93-CF62E17E287A}" type="presOf" srcId="{AD7E8AED-A3C9-43B5-8A4E-359496857F55}" destId="{A25CE43B-4E9A-4EEE-ABDC-C7FE15F303E6}" srcOrd="0" destOrd="0" presId="urn:microsoft.com/office/officeart/2005/8/layout/hierarchy1"/>
    <dgm:cxn modelId="{0A6973F9-7363-4381-84A2-94C35D1B372E}" srcId="{71C23149-B7A3-4447-BE5F-1B9C009486C1}" destId="{8E021EF6-69CF-469C-870F-133C232EFA46}" srcOrd="0" destOrd="0" parTransId="{AD7E8AED-A3C9-43B5-8A4E-359496857F55}" sibTransId="{A58C9C45-C76B-4EBF-8552-21F3A1301468}"/>
    <dgm:cxn modelId="{A7225ADF-FC6F-4CE0-A4E9-CFEE60CA3710}" type="presOf" srcId="{179D539D-607C-468A-8CC2-E35EFEA9B227}" destId="{57A4FA60-EB87-441B-A3E5-46876BB3E600}" srcOrd="0" destOrd="0" presId="urn:microsoft.com/office/officeart/2005/8/layout/hierarchy1"/>
    <dgm:cxn modelId="{6CAB1425-A2AD-445E-95E4-4B04F83E42B0}" type="presOf" srcId="{8E021EF6-69CF-469C-870F-133C232EFA46}" destId="{57DC361B-6D5D-48AE-9B2B-1664298882A2}" srcOrd="0" destOrd="0" presId="urn:microsoft.com/office/officeart/2005/8/layout/hierarchy1"/>
    <dgm:cxn modelId="{4CB56FED-4D4C-4FE5-9846-24D22AB7D6C1}" type="presParOf" srcId="{658A8F43-84E1-42F3-AF17-5796C169F920}" destId="{272CAC3E-9D1C-42C6-8FD7-DF4A9B154FF5}" srcOrd="0" destOrd="0" presId="urn:microsoft.com/office/officeart/2005/8/layout/hierarchy1"/>
    <dgm:cxn modelId="{BB9C344E-D066-4E57-91E1-77357AD6DA3F}" type="presParOf" srcId="{272CAC3E-9D1C-42C6-8FD7-DF4A9B154FF5}" destId="{AE69C53F-D5AD-41C2-9E5F-5581406880D8}" srcOrd="0" destOrd="0" presId="urn:microsoft.com/office/officeart/2005/8/layout/hierarchy1"/>
    <dgm:cxn modelId="{15F198CA-3D48-4694-805D-386823FE10AC}" type="presParOf" srcId="{AE69C53F-D5AD-41C2-9E5F-5581406880D8}" destId="{2DB7732D-75D2-4CF7-A97E-869394CA8281}" srcOrd="0" destOrd="0" presId="urn:microsoft.com/office/officeart/2005/8/layout/hierarchy1"/>
    <dgm:cxn modelId="{BFAD094B-B3C6-4FA0-9297-2B4A4E96B06C}" type="presParOf" srcId="{AE69C53F-D5AD-41C2-9E5F-5581406880D8}" destId="{BB7C5249-E3CD-4E11-BCDF-0510A8E80065}" srcOrd="1" destOrd="0" presId="urn:microsoft.com/office/officeart/2005/8/layout/hierarchy1"/>
    <dgm:cxn modelId="{715AC8DF-B890-4083-A9DC-F6DB6D08D660}" type="presParOf" srcId="{272CAC3E-9D1C-42C6-8FD7-DF4A9B154FF5}" destId="{69472A22-0C99-427B-BCE7-E09D9435C9CB}" srcOrd="1" destOrd="0" presId="urn:microsoft.com/office/officeart/2005/8/layout/hierarchy1"/>
    <dgm:cxn modelId="{378A2434-18D0-4226-AFB6-10AF49C78CFE}" type="presParOf" srcId="{69472A22-0C99-427B-BCE7-E09D9435C9CB}" destId="{A25CE43B-4E9A-4EEE-ABDC-C7FE15F303E6}" srcOrd="0" destOrd="0" presId="urn:microsoft.com/office/officeart/2005/8/layout/hierarchy1"/>
    <dgm:cxn modelId="{6A4FFCA5-C82A-4583-BC1B-CB5CABDB67AD}" type="presParOf" srcId="{69472A22-0C99-427B-BCE7-E09D9435C9CB}" destId="{319A73D2-7506-40CC-BCD4-B37F91D9123F}" srcOrd="1" destOrd="0" presId="urn:microsoft.com/office/officeart/2005/8/layout/hierarchy1"/>
    <dgm:cxn modelId="{C80F094D-787E-4504-BA92-C81F4ABFA74B}" type="presParOf" srcId="{319A73D2-7506-40CC-BCD4-B37F91D9123F}" destId="{28868725-E9B4-4DED-8A42-B397CEE505B6}" srcOrd="0" destOrd="0" presId="urn:microsoft.com/office/officeart/2005/8/layout/hierarchy1"/>
    <dgm:cxn modelId="{33B3E352-5391-41BF-BE83-75DC9C27AA6F}" type="presParOf" srcId="{28868725-E9B4-4DED-8A42-B397CEE505B6}" destId="{E73E99D1-2A97-4675-B009-B8500642DBF9}" srcOrd="0" destOrd="0" presId="urn:microsoft.com/office/officeart/2005/8/layout/hierarchy1"/>
    <dgm:cxn modelId="{69B66289-111E-47D6-ABAB-7C876C8F72C1}" type="presParOf" srcId="{28868725-E9B4-4DED-8A42-B397CEE505B6}" destId="{57DC361B-6D5D-48AE-9B2B-1664298882A2}" srcOrd="1" destOrd="0" presId="urn:microsoft.com/office/officeart/2005/8/layout/hierarchy1"/>
    <dgm:cxn modelId="{BE6A42B9-461E-44FC-A541-57D3D9348BD6}" type="presParOf" srcId="{319A73D2-7506-40CC-BCD4-B37F91D9123F}" destId="{EDB8CD06-AA3A-4B70-8558-AD228CDD928B}" srcOrd="1" destOrd="0" presId="urn:microsoft.com/office/officeart/2005/8/layout/hierarchy1"/>
    <dgm:cxn modelId="{AADFF034-57B0-47F6-BB25-3BA597DA432D}" type="presParOf" srcId="{69472A22-0C99-427B-BCE7-E09D9435C9CB}" destId="{CE56045A-FAD9-4B86-935D-F4BA17F401A9}" srcOrd="2" destOrd="0" presId="urn:microsoft.com/office/officeart/2005/8/layout/hierarchy1"/>
    <dgm:cxn modelId="{3CF04D92-029D-4CB3-8C00-A74CF5BDC94B}" type="presParOf" srcId="{69472A22-0C99-427B-BCE7-E09D9435C9CB}" destId="{3DE655A2-F6DC-4C17-B82A-07E005229F84}" srcOrd="3" destOrd="0" presId="urn:microsoft.com/office/officeart/2005/8/layout/hierarchy1"/>
    <dgm:cxn modelId="{9C0DB12C-B337-4A6A-9DAD-9D5F6FCC9BD9}" type="presParOf" srcId="{3DE655A2-F6DC-4C17-B82A-07E005229F84}" destId="{A53648EC-DFFD-49C7-952F-1F8E2B723AF0}" srcOrd="0" destOrd="0" presId="urn:microsoft.com/office/officeart/2005/8/layout/hierarchy1"/>
    <dgm:cxn modelId="{710EBDBD-1493-4DD7-A150-C341B90E9D5E}" type="presParOf" srcId="{A53648EC-DFFD-49C7-952F-1F8E2B723AF0}" destId="{126F4C5B-40B3-4959-989D-8B3B212B9D2C}" srcOrd="0" destOrd="0" presId="urn:microsoft.com/office/officeart/2005/8/layout/hierarchy1"/>
    <dgm:cxn modelId="{79808924-1D79-4BB3-96EB-86674737FF95}" type="presParOf" srcId="{A53648EC-DFFD-49C7-952F-1F8E2B723AF0}" destId="{57A4FA60-EB87-441B-A3E5-46876BB3E600}" srcOrd="1" destOrd="0" presId="urn:microsoft.com/office/officeart/2005/8/layout/hierarchy1"/>
    <dgm:cxn modelId="{41C0CF9F-1B4E-4922-AACF-D3A90C0C4DBE}" type="presParOf" srcId="{3DE655A2-F6DC-4C17-B82A-07E005229F84}" destId="{8491DDD2-C8AF-44C8-8A81-622609AA643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9009F4-1035-4749-BA1C-B96C344A4679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312AC3C-326D-4064-BAB6-B39530FEE49C}">
      <dgm:prSet phldrT="[Текст]"/>
      <dgm:spPr/>
      <dgm:t>
        <a:bodyPr/>
        <a:lstStyle/>
        <a:p>
          <a:r>
            <a:rPr lang="ru-RU" dirty="0" smtClean="0"/>
            <a:t>Интернет-аукцион  </a:t>
          </a:r>
          <a:r>
            <a:rPr lang="en-US" dirty="0" smtClean="0"/>
            <a:t>http:/www.molotok.ru</a:t>
          </a:r>
          <a:endParaRPr lang="ru-RU" dirty="0"/>
        </a:p>
      </dgm:t>
    </dgm:pt>
    <dgm:pt modelId="{DE136C4B-034C-464B-9DA7-57895CB1FEDD}" type="parTrans" cxnId="{F417F637-6C69-4622-B699-3D545CF25EF7}">
      <dgm:prSet/>
      <dgm:spPr/>
      <dgm:t>
        <a:bodyPr/>
        <a:lstStyle/>
        <a:p>
          <a:endParaRPr lang="ru-RU"/>
        </a:p>
      </dgm:t>
    </dgm:pt>
    <dgm:pt modelId="{6E99E169-4317-4F3C-8E15-829D84CEA655}" type="sibTrans" cxnId="{F417F637-6C69-4622-B699-3D545CF25EF7}">
      <dgm:prSet/>
      <dgm:spPr/>
      <dgm:t>
        <a:bodyPr/>
        <a:lstStyle/>
        <a:p>
          <a:endParaRPr lang="ru-RU"/>
        </a:p>
      </dgm:t>
    </dgm:pt>
    <dgm:pt modelId="{601E4432-7382-49C9-AA2B-6100712D63A4}">
      <dgm:prSet phldrT="[Текст]"/>
      <dgm:spPr/>
      <dgm:t>
        <a:bodyPr/>
        <a:lstStyle/>
        <a:p>
          <a:r>
            <a:rPr lang="ru-RU" dirty="0" smtClean="0"/>
            <a:t>Компьютерная техника</a:t>
          </a:r>
          <a:endParaRPr lang="ru-RU" dirty="0"/>
        </a:p>
      </dgm:t>
    </dgm:pt>
    <dgm:pt modelId="{7CB65032-3B6C-4B83-B537-5042FF83E82D}" type="parTrans" cxnId="{DBEFF610-104B-4EDD-9BFC-578B07DA45CB}">
      <dgm:prSet/>
      <dgm:spPr/>
      <dgm:t>
        <a:bodyPr/>
        <a:lstStyle/>
        <a:p>
          <a:endParaRPr lang="ru-RU"/>
        </a:p>
      </dgm:t>
    </dgm:pt>
    <dgm:pt modelId="{C3C046FE-3D36-4688-9EC9-E19D12286A97}" type="sibTrans" cxnId="{DBEFF610-104B-4EDD-9BFC-578B07DA45CB}">
      <dgm:prSet/>
      <dgm:spPr/>
      <dgm:t>
        <a:bodyPr/>
        <a:lstStyle/>
        <a:p>
          <a:endParaRPr lang="ru-RU"/>
        </a:p>
      </dgm:t>
    </dgm:pt>
    <dgm:pt modelId="{BC45CFC3-B64E-4621-AAB4-C0B7517391D8}">
      <dgm:prSet phldrT="[Текст]"/>
      <dgm:spPr/>
      <dgm:t>
        <a:bodyPr/>
        <a:lstStyle/>
        <a:p>
          <a:r>
            <a:rPr lang="ru-RU" dirty="0" smtClean="0"/>
            <a:t>Автомобили</a:t>
          </a:r>
          <a:endParaRPr lang="ru-RU" dirty="0"/>
        </a:p>
      </dgm:t>
    </dgm:pt>
    <dgm:pt modelId="{A443BF86-2A6E-4950-A4E5-2CD2383F92E1}" type="parTrans" cxnId="{476C64E7-9182-4D54-8B4E-6B218B06B464}">
      <dgm:prSet/>
      <dgm:spPr/>
      <dgm:t>
        <a:bodyPr/>
        <a:lstStyle/>
        <a:p>
          <a:endParaRPr lang="ru-RU"/>
        </a:p>
      </dgm:t>
    </dgm:pt>
    <dgm:pt modelId="{7F78AA5B-CEFE-4F50-BA08-B3E53C0CE546}" type="sibTrans" cxnId="{476C64E7-9182-4D54-8B4E-6B218B06B464}">
      <dgm:prSet/>
      <dgm:spPr/>
      <dgm:t>
        <a:bodyPr/>
        <a:lstStyle/>
        <a:p>
          <a:endParaRPr lang="ru-RU"/>
        </a:p>
      </dgm:t>
    </dgm:pt>
    <dgm:pt modelId="{38E4C316-EBC3-402D-9CD1-BBF47DD5715D}">
      <dgm:prSet/>
      <dgm:spPr/>
      <dgm:t>
        <a:bodyPr/>
        <a:lstStyle/>
        <a:p>
          <a:r>
            <a:rPr lang="ru-RU" dirty="0" smtClean="0"/>
            <a:t>Книги</a:t>
          </a:r>
          <a:endParaRPr lang="ru-RU" dirty="0"/>
        </a:p>
      </dgm:t>
    </dgm:pt>
    <dgm:pt modelId="{687AFA87-1FEF-43E2-BEFB-F10F4FD6CFB6}" type="parTrans" cxnId="{0EC24440-7AFE-4D2A-B5DD-58195FBB9F18}">
      <dgm:prSet/>
      <dgm:spPr/>
      <dgm:t>
        <a:bodyPr/>
        <a:lstStyle/>
        <a:p>
          <a:endParaRPr lang="ru-RU"/>
        </a:p>
      </dgm:t>
    </dgm:pt>
    <dgm:pt modelId="{4EB7F475-90E9-457B-AAE3-3C2103926F02}" type="sibTrans" cxnId="{0EC24440-7AFE-4D2A-B5DD-58195FBB9F18}">
      <dgm:prSet/>
      <dgm:spPr/>
      <dgm:t>
        <a:bodyPr/>
        <a:lstStyle/>
        <a:p>
          <a:endParaRPr lang="ru-RU"/>
        </a:p>
      </dgm:t>
    </dgm:pt>
    <dgm:pt modelId="{B731D909-7C69-48A5-8891-EFBB16C7DC5D}">
      <dgm:prSet/>
      <dgm:spPr/>
      <dgm:t>
        <a:bodyPr/>
        <a:lstStyle/>
        <a:p>
          <a:r>
            <a:rPr lang="ru-RU" dirty="0" smtClean="0"/>
            <a:t>Видео</a:t>
          </a:r>
          <a:endParaRPr lang="ru-RU" dirty="0"/>
        </a:p>
      </dgm:t>
    </dgm:pt>
    <dgm:pt modelId="{C4862DF1-A34D-47F3-B375-4F49D5B8CC5D}" type="parTrans" cxnId="{49169BE5-A5D4-4A81-B0CB-F0070BAE3472}">
      <dgm:prSet/>
      <dgm:spPr/>
      <dgm:t>
        <a:bodyPr/>
        <a:lstStyle/>
        <a:p>
          <a:endParaRPr lang="ru-RU"/>
        </a:p>
      </dgm:t>
    </dgm:pt>
    <dgm:pt modelId="{0D2D7186-6410-4164-8B9B-49FABC3C76FC}" type="sibTrans" cxnId="{49169BE5-A5D4-4A81-B0CB-F0070BAE3472}">
      <dgm:prSet/>
      <dgm:spPr/>
      <dgm:t>
        <a:bodyPr/>
        <a:lstStyle/>
        <a:p>
          <a:endParaRPr lang="ru-RU"/>
        </a:p>
      </dgm:t>
    </dgm:pt>
    <dgm:pt modelId="{A0024B7E-C9D0-4A5B-B02B-9158DD6F4162}" type="pres">
      <dgm:prSet presAssocID="{ED9009F4-1035-4749-BA1C-B96C344A467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1A5DC74-DDFB-4EA4-973D-C869B53B80E2}" type="pres">
      <dgm:prSet presAssocID="{0312AC3C-326D-4064-BAB6-B39530FEE49C}" presName="hierRoot1" presStyleCnt="0"/>
      <dgm:spPr/>
    </dgm:pt>
    <dgm:pt modelId="{362BBBC9-496A-4A79-8F34-C8ABA4EE3481}" type="pres">
      <dgm:prSet presAssocID="{0312AC3C-326D-4064-BAB6-B39530FEE49C}" presName="composite" presStyleCnt="0"/>
      <dgm:spPr/>
    </dgm:pt>
    <dgm:pt modelId="{583C206D-7D3A-4123-A073-1BA515838C22}" type="pres">
      <dgm:prSet presAssocID="{0312AC3C-326D-4064-BAB6-B39530FEE49C}" presName="background" presStyleLbl="node0" presStyleIdx="0" presStyleCnt="1"/>
      <dgm:spPr/>
    </dgm:pt>
    <dgm:pt modelId="{6FD53DB6-8347-45D9-B035-94256157120E}" type="pres">
      <dgm:prSet presAssocID="{0312AC3C-326D-4064-BAB6-B39530FEE49C}" presName="text" presStyleLbl="fgAcc0" presStyleIdx="0" presStyleCnt="1" custScaleX="1679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F9CE7B-3B87-4706-B66E-A05E24D5FFC3}" type="pres">
      <dgm:prSet presAssocID="{0312AC3C-326D-4064-BAB6-B39530FEE49C}" presName="hierChild2" presStyleCnt="0"/>
      <dgm:spPr/>
    </dgm:pt>
    <dgm:pt modelId="{B86F2465-B964-4664-9DCD-1BBCB7B6299B}" type="pres">
      <dgm:prSet presAssocID="{7CB65032-3B6C-4B83-B537-5042FF83E82D}" presName="Name10" presStyleLbl="parChTrans1D2" presStyleIdx="0" presStyleCnt="4"/>
      <dgm:spPr/>
      <dgm:t>
        <a:bodyPr/>
        <a:lstStyle/>
        <a:p>
          <a:endParaRPr lang="ru-RU"/>
        </a:p>
      </dgm:t>
    </dgm:pt>
    <dgm:pt modelId="{461912ED-CB60-4209-A322-DFFF2D17F435}" type="pres">
      <dgm:prSet presAssocID="{601E4432-7382-49C9-AA2B-6100712D63A4}" presName="hierRoot2" presStyleCnt="0"/>
      <dgm:spPr/>
    </dgm:pt>
    <dgm:pt modelId="{55C88196-76FA-45E0-9A8E-8ACEE0AC0261}" type="pres">
      <dgm:prSet presAssocID="{601E4432-7382-49C9-AA2B-6100712D63A4}" presName="composite2" presStyleCnt="0"/>
      <dgm:spPr/>
    </dgm:pt>
    <dgm:pt modelId="{0AB6C82A-B777-4555-A258-F607C3143684}" type="pres">
      <dgm:prSet presAssocID="{601E4432-7382-49C9-AA2B-6100712D63A4}" presName="background2" presStyleLbl="node2" presStyleIdx="0" presStyleCnt="4"/>
      <dgm:spPr/>
    </dgm:pt>
    <dgm:pt modelId="{C19F5514-A7A9-4276-9359-FA47A8F958D9}" type="pres">
      <dgm:prSet presAssocID="{601E4432-7382-49C9-AA2B-6100712D63A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9CE93F-E762-4254-94BA-DA04C15C48D5}" type="pres">
      <dgm:prSet presAssocID="{601E4432-7382-49C9-AA2B-6100712D63A4}" presName="hierChild3" presStyleCnt="0"/>
      <dgm:spPr/>
    </dgm:pt>
    <dgm:pt modelId="{8C38F154-FDE6-4BDE-9B06-FBA5D3B877D2}" type="pres">
      <dgm:prSet presAssocID="{A443BF86-2A6E-4950-A4E5-2CD2383F92E1}" presName="Name10" presStyleLbl="parChTrans1D2" presStyleIdx="1" presStyleCnt="4"/>
      <dgm:spPr/>
      <dgm:t>
        <a:bodyPr/>
        <a:lstStyle/>
        <a:p>
          <a:endParaRPr lang="ru-RU"/>
        </a:p>
      </dgm:t>
    </dgm:pt>
    <dgm:pt modelId="{D7002F92-211C-4114-830C-02D2AED9EAD1}" type="pres">
      <dgm:prSet presAssocID="{BC45CFC3-B64E-4621-AAB4-C0B7517391D8}" presName="hierRoot2" presStyleCnt="0"/>
      <dgm:spPr/>
    </dgm:pt>
    <dgm:pt modelId="{624772C0-5F99-4C9B-A25B-553757EB175C}" type="pres">
      <dgm:prSet presAssocID="{BC45CFC3-B64E-4621-AAB4-C0B7517391D8}" presName="composite2" presStyleCnt="0"/>
      <dgm:spPr/>
    </dgm:pt>
    <dgm:pt modelId="{4DEE37EB-30BA-467F-88E5-A256105491F8}" type="pres">
      <dgm:prSet presAssocID="{BC45CFC3-B64E-4621-AAB4-C0B7517391D8}" presName="background2" presStyleLbl="node2" presStyleIdx="1" presStyleCnt="4"/>
      <dgm:spPr/>
    </dgm:pt>
    <dgm:pt modelId="{F798570E-FFC6-4AD5-A4A2-1FD6CB3A9938}" type="pres">
      <dgm:prSet presAssocID="{BC45CFC3-B64E-4621-AAB4-C0B7517391D8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09770A-FD4C-4CA2-8807-D4BF7A11BAA3}" type="pres">
      <dgm:prSet presAssocID="{BC45CFC3-B64E-4621-AAB4-C0B7517391D8}" presName="hierChild3" presStyleCnt="0"/>
      <dgm:spPr/>
    </dgm:pt>
    <dgm:pt modelId="{CCFCD189-C4BD-4B28-B96A-330A10407AF0}" type="pres">
      <dgm:prSet presAssocID="{687AFA87-1FEF-43E2-BEFB-F10F4FD6CFB6}" presName="Name10" presStyleLbl="parChTrans1D2" presStyleIdx="2" presStyleCnt="4"/>
      <dgm:spPr/>
      <dgm:t>
        <a:bodyPr/>
        <a:lstStyle/>
        <a:p>
          <a:endParaRPr lang="ru-RU"/>
        </a:p>
      </dgm:t>
    </dgm:pt>
    <dgm:pt modelId="{54163213-87D9-434B-9E64-6D3941364F7D}" type="pres">
      <dgm:prSet presAssocID="{38E4C316-EBC3-402D-9CD1-BBF47DD5715D}" presName="hierRoot2" presStyleCnt="0"/>
      <dgm:spPr/>
    </dgm:pt>
    <dgm:pt modelId="{FB3DDFDD-127F-4588-BF7C-852686E96C5B}" type="pres">
      <dgm:prSet presAssocID="{38E4C316-EBC3-402D-9CD1-BBF47DD5715D}" presName="composite2" presStyleCnt="0"/>
      <dgm:spPr/>
    </dgm:pt>
    <dgm:pt modelId="{78826D19-31C3-4C82-A404-0AC450DF6505}" type="pres">
      <dgm:prSet presAssocID="{38E4C316-EBC3-402D-9CD1-BBF47DD5715D}" presName="background2" presStyleLbl="node2" presStyleIdx="2" presStyleCnt="4"/>
      <dgm:spPr/>
    </dgm:pt>
    <dgm:pt modelId="{3ED28727-12FE-46C7-B503-91C463308AC3}" type="pres">
      <dgm:prSet presAssocID="{38E4C316-EBC3-402D-9CD1-BBF47DD5715D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81E75A-BF3D-46CC-B90E-1D2982C6B116}" type="pres">
      <dgm:prSet presAssocID="{38E4C316-EBC3-402D-9CD1-BBF47DD5715D}" presName="hierChild3" presStyleCnt="0"/>
      <dgm:spPr/>
    </dgm:pt>
    <dgm:pt modelId="{CC7AFC03-09CD-470D-9C3E-69C7954EDC8C}" type="pres">
      <dgm:prSet presAssocID="{C4862DF1-A34D-47F3-B375-4F49D5B8CC5D}" presName="Name10" presStyleLbl="parChTrans1D2" presStyleIdx="3" presStyleCnt="4"/>
      <dgm:spPr/>
      <dgm:t>
        <a:bodyPr/>
        <a:lstStyle/>
        <a:p>
          <a:endParaRPr lang="ru-RU"/>
        </a:p>
      </dgm:t>
    </dgm:pt>
    <dgm:pt modelId="{AAD28D03-BA40-4716-AC49-9EED71FA4873}" type="pres">
      <dgm:prSet presAssocID="{B731D909-7C69-48A5-8891-EFBB16C7DC5D}" presName="hierRoot2" presStyleCnt="0"/>
      <dgm:spPr/>
    </dgm:pt>
    <dgm:pt modelId="{8EEE306E-60C7-45D4-9BE2-7B6FC5C29500}" type="pres">
      <dgm:prSet presAssocID="{B731D909-7C69-48A5-8891-EFBB16C7DC5D}" presName="composite2" presStyleCnt="0"/>
      <dgm:spPr/>
    </dgm:pt>
    <dgm:pt modelId="{F44B0748-49A3-46F1-8442-EB1C2E1D43D1}" type="pres">
      <dgm:prSet presAssocID="{B731D909-7C69-48A5-8891-EFBB16C7DC5D}" presName="background2" presStyleLbl="node2" presStyleIdx="3" presStyleCnt="4"/>
      <dgm:spPr/>
    </dgm:pt>
    <dgm:pt modelId="{CB47C170-3F57-4D8A-93E4-127452E10C3E}" type="pres">
      <dgm:prSet presAssocID="{B731D909-7C69-48A5-8891-EFBB16C7DC5D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D20C92-D5C9-415D-9313-65C3DB311257}" type="pres">
      <dgm:prSet presAssocID="{B731D909-7C69-48A5-8891-EFBB16C7DC5D}" presName="hierChild3" presStyleCnt="0"/>
      <dgm:spPr/>
    </dgm:pt>
  </dgm:ptLst>
  <dgm:cxnLst>
    <dgm:cxn modelId="{F417F637-6C69-4622-B699-3D545CF25EF7}" srcId="{ED9009F4-1035-4749-BA1C-B96C344A4679}" destId="{0312AC3C-326D-4064-BAB6-B39530FEE49C}" srcOrd="0" destOrd="0" parTransId="{DE136C4B-034C-464B-9DA7-57895CB1FEDD}" sibTransId="{6E99E169-4317-4F3C-8E15-829D84CEA655}"/>
    <dgm:cxn modelId="{89CAA5C8-A56E-4D05-B47F-4DA404FAA8DC}" type="presOf" srcId="{7CB65032-3B6C-4B83-B537-5042FF83E82D}" destId="{B86F2465-B964-4664-9DCD-1BBCB7B6299B}" srcOrd="0" destOrd="0" presId="urn:microsoft.com/office/officeart/2005/8/layout/hierarchy1"/>
    <dgm:cxn modelId="{476C64E7-9182-4D54-8B4E-6B218B06B464}" srcId="{0312AC3C-326D-4064-BAB6-B39530FEE49C}" destId="{BC45CFC3-B64E-4621-AAB4-C0B7517391D8}" srcOrd="1" destOrd="0" parTransId="{A443BF86-2A6E-4950-A4E5-2CD2383F92E1}" sibTransId="{7F78AA5B-CEFE-4F50-BA08-B3E53C0CE546}"/>
    <dgm:cxn modelId="{39A93562-91B8-47C9-92C0-502135221D3B}" type="presOf" srcId="{A443BF86-2A6E-4950-A4E5-2CD2383F92E1}" destId="{8C38F154-FDE6-4BDE-9B06-FBA5D3B877D2}" srcOrd="0" destOrd="0" presId="urn:microsoft.com/office/officeart/2005/8/layout/hierarchy1"/>
    <dgm:cxn modelId="{8C48D40D-EF65-4975-A847-3E13F038A51B}" type="presOf" srcId="{687AFA87-1FEF-43E2-BEFB-F10F4FD6CFB6}" destId="{CCFCD189-C4BD-4B28-B96A-330A10407AF0}" srcOrd="0" destOrd="0" presId="urn:microsoft.com/office/officeart/2005/8/layout/hierarchy1"/>
    <dgm:cxn modelId="{54C5F748-2479-4333-B8DD-BD4C6A785AD6}" type="presOf" srcId="{0312AC3C-326D-4064-BAB6-B39530FEE49C}" destId="{6FD53DB6-8347-45D9-B035-94256157120E}" srcOrd="0" destOrd="0" presId="urn:microsoft.com/office/officeart/2005/8/layout/hierarchy1"/>
    <dgm:cxn modelId="{4C2625F3-B159-4A1E-BA8B-7DA60C2B20F7}" type="presOf" srcId="{BC45CFC3-B64E-4621-AAB4-C0B7517391D8}" destId="{F798570E-FFC6-4AD5-A4A2-1FD6CB3A9938}" srcOrd="0" destOrd="0" presId="urn:microsoft.com/office/officeart/2005/8/layout/hierarchy1"/>
    <dgm:cxn modelId="{49AB6086-EBDE-44A2-BE90-E42943324B90}" type="presOf" srcId="{ED9009F4-1035-4749-BA1C-B96C344A4679}" destId="{A0024B7E-C9D0-4A5B-B02B-9158DD6F4162}" srcOrd="0" destOrd="0" presId="urn:microsoft.com/office/officeart/2005/8/layout/hierarchy1"/>
    <dgm:cxn modelId="{BBB522AB-FE1D-41E0-B9B2-C47250CC3E50}" type="presOf" srcId="{38E4C316-EBC3-402D-9CD1-BBF47DD5715D}" destId="{3ED28727-12FE-46C7-B503-91C463308AC3}" srcOrd="0" destOrd="0" presId="urn:microsoft.com/office/officeart/2005/8/layout/hierarchy1"/>
    <dgm:cxn modelId="{50A6A1B8-F1A6-4F1D-AFEC-527FCDA4770E}" type="presOf" srcId="{601E4432-7382-49C9-AA2B-6100712D63A4}" destId="{C19F5514-A7A9-4276-9359-FA47A8F958D9}" srcOrd="0" destOrd="0" presId="urn:microsoft.com/office/officeart/2005/8/layout/hierarchy1"/>
    <dgm:cxn modelId="{0EC24440-7AFE-4D2A-B5DD-58195FBB9F18}" srcId="{0312AC3C-326D-4064-BAB6-B39530FEE49C}" destId="{38E4C316-EBC3-402D-9CD1-BBF47DD5715D}" srcOrd="2" destOrd="0" parTransId="{687AFA87-1FEF-43E2-BEFB-F10F4FD6CFB6}" sibTransId="{4EB7F475-90E9-457B-AAE3-3C2103926F02}"/>
    <dgm:cxn modelId="{5859781B-19F8-48E2-A003-7D511EF7FE4A}" type="presOf" srcId="{C4862DF1-A34D-47F3-B375-4F49D5B8CC5D}" destId="{CC7AFC03-09CD-470D-9C3E-69C7954EDC8C}" srcOrd="0" destOrd="0" presId="urn:microsoft.com/office/officeart/2005/8/layout/hierarchy1"/>
    <dgm:cxn modelId="{49169BE5-A5D4-4A81-B0CB-F0070BAE3472}" srcId="{0312AC3C-326D-4064-BAB6-B39530FEE49C}" destId="{B731D909-7C69-48A5-8891-EFBB16C7DC5D}" srcOrd="3" destOrd="0" parTransId="{C4862DF1-A34D-47F3-B375-4F49D5B8CC5D}" sibTransId="{0D2D7186-6410-4164-8B9B-49FABC3C76FC}"/>
    <dgm:cxn modelId="{19655E57-B7D7-421F-A532-19FB4E2622E0}" type="presOf" srcId="{B731D909-7C69-48A5-8891-EFBB16C7DC5D}" destId="{CB47C170-3F57-4D8A-93E4-127452E10C3E}" srcOrd="0" destOrd="0" presId="urn:microsoft.com/office/officeart/2005/8/layout/hierarchy1"/>
    <dgm:cxn modelId="{DBEFF610-104B-4EDD-9BFC-578B07DA45CB}" srcId="{0312AC3C-326D-4064-BAB6-B39530FEE49C}" destId="{601E4432-7382-49C9-AA2B-6100712D63A4}" srcOrd="0" destOrd="0" parTransId="{7CB65032-3B6C-4B83-B537-5042FF83E82D}" sibTransId="{C3C046FE-3D36-4688-9EC9-E19D12286A97}"/>
    <dgm:cxn modelId="{360D1CC7-1A9B-4877-8259-65F44BE5A5A9}" type="presParOf" srcId="{A0024B7E-C9D0-4A5B-B02B-9158DD6F4162}" destId="{F1A5DC74-DDFB-4EA4-973D-C869B53B80E2}" srcOrd="0" destOrd="0" presId="urn:microsoft.com/office/officeart/2005/8/layout/hierarchy1"/>
    <dgm:cxn modelId="{7F223160-15A0-4385-B356-55877446548D}" type="presParOf" srcId="{F1A5DC74-DDFB-4EA4-973D-C869B53B80E2}" destId="{362BBBC9-496A-4A79-8F34-C8ABA4EE3481}" srcOrd="0" destOrd="0" presId="urn:microsoft.com/office/officeart/2005/8/layout/hierarchy1"/>
    <dgm:cxn modelId="{5E66414D-0BFE-428C-B0DB-A04EF989E43E}" type="presParOf" srcId="{362BBBC9-496A-4A79-8F34-C8ABA4EE3481}" destId="{583C206D-7D3A-4123-A073-1BA515838C22}" srcOrd="0" destOrd="0" presId="urn:microsoft.com/office/officeart/2005/8/layout/hierarchy1"/>
    <dgm:cxn modelId="{7511CCE7-05CB-4416-9E04-86DF334B48E5}" type="presParOf" srcId="{362BBBC9-496A-4A79-8F34-C8ABA4EE3481}" destId="{6FD53DB6-8347-45D9-B035-94256157120E}" srcOrd="1" destOrd="0" presId="urn:microsoft.com/office/officeart/2005/8/layout/hierarchy1"/>
    <dgm:cxn modelId="{B5A021D3-8A50-4A92-8946-0E85FA953B1D}" type="presParOf" srcId="{F1A5DC74-DDFB-4EA4-973D-C869B53B80E2}" destId="{C7F9CE7B-3B87-4706-B66E-A05E24D5FFC3}" srcOrd="1" destOrd="0" presId="urn:microsoft.com/office/officeart/2005/8/layout/hierarchy1"/>
    <dgm:cxn modelId="{79A2CF1C-0466-46CE-807B-FF87C0017F47}" type="presParOf" srcId="{C7F9CE7B-3B87-4706-B66E-A05E24D5FFC3}" destId="{B86F2465-B964-4664-9DCD-1BBCB7B6299B}" srcOrd="0" destOrd="0" presId="urn:microsoft.com/office/officeart/2005/8/layout/hierarchy1"/>
    <dgm:cxn modelId="{B3DCE089-CA79-49FD-83B4-7A9BBD2799BC}" type="presParOf" srcId="{C7F9CE7B-3B87-4706-B66E-A05E24D5FFC3}" destId="{461912ED-CB60-4209-A322-DFFF2D17F435}" srcOrd="1" destOrd="0" presId="urn:microsoft.com/office/officeart/2005/8/layout/hierarchy1"/>
    <dgm:cxn modelId="{9DDC43CE-D3FF-4DB5-9400-7F7EC2873116}" type="presParOf" srcId="{461912ED-CB60-4209-A322-DFFF2D17F435}" destId="{55C88196-76FA-45E0-9A8E-8ACEE0AC0261}" srcOrd="0" destOrd="0" presId="urn:microsoft.com/office/officeart/2005/8/layout/hierarchy1"/>
    <dgm:cxn modelId="{F96C1D77-6B87-4141-A614-927F1D97E5C1}" type="presParOf" srcId="{55C88196-76FA-45E0-9A8E-8ACEE0AC0261}" destId="{0AB6C82A-B777-4555-A258-F607C3143684}" srcOrd="0" destOrd="0" presId="urn:microsoft.com/office/officeart/2005/8/layout/hierarchy1"/>
    <dgm:cxn modelId="{6C00CC77-CA3C-4A18-A776-EB733449990C}" type="presParOf" srcId="{55C88196-76FA-45E0-9A8E-8ACEE0AC0261}" destId="{C19F5514-A7A9-4276-9359-FA47A8F958D9}" srcOrd="1" destOrd="0" presId="urn:microsoft.com/office/officeart/2005/8/layout/hierarchy1"/>
    <dgm:cxn modelId="{8953D87E-AE52-44EF-BA51-0CB7FB935FA7}" type="presParOf" srcId="{461912ED-CB60-4209-A322-DFFF2D17F435}" destId="{159CE93F-E762-4254-94BA-DA04C15C48D5}" srcOrd="1" destOrd="0" presId="urn:microsoft.com/office/officeart/2005/8/layout/hierarchy1"/>
    <dgm:cxn modelId="{63ADD7C9-1AF0-403C-8107-CC5AA02D354F}" type="presParOf" srcId="{C7F9CE7B-3B87-4706-B66E-A05E24D5FFC3}" destId="{8C38F154-FDE6-4BDE-9B06-FBA5D3B877D2}" srcOrd="2" destOrd="0" presId="urn:microsoft.com/office/officeart/2005/8/layout/hierarchy1"/>
    <dgm:cxn modelId="{F30C61FF-1F65-44FF-8528-2D4A4728854A}" type="presParOf" srcId="{C7F9CE7B-3B87-4706-B66E-A05E24D5FFC3}" destId="{D7002F92-211C-4114-830C-02D2AED9EAD1}" srcOrd="3" destOrd="0" presId="urn:microsoft.com/office/officeart/2005/8/layout/hierarchy1"/>
    <dgm:cxn modelId="{5FA47C4D-AC66-403C-B7BA-0CD80E539EF1}" type="presParOf" srcId="{D7002F92-211C-4114-830C-02D2AED9EAD1}" destId="{624772C0-5F99-4C9B-A25B-553757EB175C}" srcOrd="0" destOrd="0" presId="urn:microsoft.com/office/officeart/2005/8/layout/hierarchy1"/>
    <dgm:cxn modelId="{0D4B1D9E-B746-4893-8E4A-8121A3F307C5}" type="presParOf" srcId="{624772C0-5F99-4C9B-A25B-553757EB175C}" destId="{4DEE37EB-30BA-467F-88E5-A256105491F8}" srcOrd="0" destOrd="0" presId="urn:microsoft.com/office/officeart/2005/8/layout/hierarchy1"/>
    <dgm:cxn modelId="{B1091696-78A0-4D7D-96E1-304E4A1EB498}" type="presParOf" srcId="{624772C0-5F99-4C9B-A25B-553757EB175C}" destId="{F798570E-FFC6-4AD5-A4A2-1FD6CB3A9938}" srcOrd="1" destOrd="0" presId="urn:microsoft.com/office/officeart/2005/8/layout/hierarchy1"/>
    <dgm:cxn modelId="{1419F6E2-9AB5-405C-B122-7FB46A023584}" type="presParOf" srcId="{D7002F92-211C-4114-830C-02D2AED9EAD1}" destId="{D509770A-FD4C-4CA2-8807-D4BF7A11BAA3}" srcOrd="1" destOrd="0" presId="urn:microsoft.com/office/officeart/2005/8/layout/hierarchy1"/>
    <dgm:cxn modelId="{FDC219AD-1F4A-49A3-8196-989D6B3F730C}" type="presParOf" srcId="{C7F9CE7B-3B87-4706-B66E-A05E24D5FFC3}" destId="{CCFCD189-C4BD-4B28-B96A-330A10407AF0}" srcOrd="4" destOrd="0" presId="urn:microsoft.com/office/officeart/2005/8/layout/hierarchy1"/>
    <dgm:cxn modelId="{704BFD4F-DC59-42B4-9CF3-43B4D54F4B25}" type="presParOf" srcId="{C7F9CE7B-3B87-4706-B66E-A05E24D5FFC3}" destId="{54163213-87D9-434B-9E64-6D3941364F7D}" srcOrd="5" destOrd="0" presId="urn:microsoft.com/office/officeart/2005/8/layout/hierarchy1"/>
    <dgm:cxn modelId="{58C0E9D0-ED53-41FA-B99F-673EE0234A95}" type="presParOf" srcId="{54163213-87D9-434B-9E64-6D3941364F7D}" destId="{FB3DDFDD-127F-4588-BF7C-852686E96C5B}" srcOrd="0" destOrd="0" presId="urn:microsoft.com/office/officeart/2005/8/layout/hierarchy1"/>
    <dgm:cxn modelId="{F7B0D2A7-30CF-4EC5-94EB-79705B991024}" type="presParOf" srcId="{FB3DDFDD-127F-4588-BF7C-852686E96C5B}" destId="{78826D19-31C3-4C82-A404-0AC450DF6505}" srcOrd="0" destOrd="0" presId="urn:microsoft.com/office/officeart/2005/8/layout/hierarchy1"/>
    <dgm:cxn modelId="{7289842C-8708-47D6-ADBD-9203D329E2D9}" type="presParOf" srcId="{FB3DDFDD-127F-4588-BF7C-852686E96C5B}" destId="{3ED28727-12FE-46C7-B503-91C463308AC3}" srcOrd="1" destOrd="0" presId="urn:microsoft.com/office/officeart/2005/8/layout/hierarchy1"/>
    <dgm:cxn modelId="{4AFA1CBA-1B70-4C3F-BF83-0412B56C46FE}" type="presParOf" srcId="{54163213-87D9-434B-9E64-6D3941364F7D}" destId="{2381E75A-BF3D-46CC-B90E-1D2982C6B116}" srcOrd="1" destOrd="0" presId="urn:microsoft.com/office/officeart/2005/8/layout/hierarchy1"/>
    <dgm:cxn modelId="{AE712A30-6A53-4818-A351-13DE8AB0AE0C}" type="presParOf" srcId="{C7F9CE7B-3B87-4706-B66E-A05E24D5FFC3}" destId="{CC7AFC03-09CD-470D-9C3E-69C7954EDC8C}" srcOrd="6" destOrd="0" presId="urn:microsoft.com/office/officeart/2005/8/layout/hierarchy1"/>
    <dgm:cxn modelId="{0A78518B-0D74-42B5-873E-9919D8A0C38C}" type="presParOf" srcId="{C7F9CE7B-3B87-4706-B66E-A05E24D5FFC3}" destId="{AAD28D03-BA40-4716-AC49-9EED71FA4873}" srcOrd="7" destOrd="0" presId="urn:microsoft.com/office/officeart/2005/8/layout/hierarchy1"/>
    <dgm:cxn modelId="{084364A7-4DDF-49FA-836B-85F9A1ABD355}" type="presParOf" srcId="{AAD28D03-BA40-4716-AC49-9EED71FA4873}" destId="{8EEE306E-60C7-45D4-9BE2-7B6FC5C29500}" srcOrd="0" destOrd="0" presId="urn:microsoft.com/office/officeart/2005/8/layout/hierarchy1"/>
    <dgm:cxn modelId="{06D4FE63-F4A1-4DAA-9FBE-83CFB50EDEF3}" type="presParOf" srcId="{8EEE306E-60C7-45D4-9BE2-7B6FC5C29500}" destId="{F44B0748-49A3-46F1-8442-EB1C2E1D43D1}" srcOrd="0" destOrd="0" presId="urn:microsoft.com/office/officeart/2005/8/layout/hierarchy1"/>
    <dgm:cxn modelId="{0227E593-F841-45FC-81C9-7A37FCC2D86B}" type="presParOf" srcId="{8EEE306E-60C7-45D4-9BE2-7B6FC5C29500}" destId="{CB47C170-3F57-4D8A-93E4-127452E10C3E}" srcOrd="1" destOrd="0" presId="urn:microsoft.com/office/officeart/2005/8/layout/hierarchy1"/>
    <dgm:cxn modelId="{FBB050AA-7CBD-4A02-8C7B-F223A11F7EC9}" type="presParOf" srcId="{AAD28D03-BA40-4716-AC49-9EED71FA4873}" destId="{EED20C92-D5C9-415D-9313-65C3DB3112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9009F4-1035-4749-BA1C-B96C344A4679}" type="doc">
      <dgm:prSet loTypeId="urn:microsoft.com/office/officeart/2005/8/layout/hierarchy1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312AC3C-326D-4064-BAB6-B39530FEE49C}">
      <dgm:prSet phldrT="[Текст]"/>
      <dgm:spPr/>
      <dgm:t>
        <a:bodyPr/>
        <a:lstStyle/>
        <a:p>
          <a:r>
            <a:rPr lang="ru-RU" dirty="0" smtClean="0"/>
            <a:t>Интернет-магазин – компьютерной техники </a:t>
          </a:r>
          <a:r>
            <a:rPr lang="en-US" dirty="0" smtClean="0"/>
            <a:t>http:/www.megashop.ru</a:t>
          </a:r>
          <a:endParaRPr lang="ru-RU" dirty="0"/>
        </a:p>
      </dgm:t>
    </dgm:pt>
    <dgm:pt modelId="{DE136C4B-034C-464B-9DA7-57895CB1FEDD}" type="parTrans" cxnId="{F417F637-6C69-4622-B699-3D545CF25EF7}">
      <dgm:prSet/>
      <dgm:spPr/>
      <dgm:t>
        <a:bodyPr/>
        <a:lstStyle/>
        <a:p>
          <a:endParaRPr lang="ru-RU"/>
        </a:p>
      </dgm:t>
    </dgm:pt>
    <dgm:pt modelId="{6E99E169-4317-4F3C-8E15-829D84CEA655}" type="sibTrans" cxnId="{F417F637-6C69-4622-B699-3D545CF25EF7}">
      <dgm:prSet/>
      <dgm:spPr/>
      <dgm:t>
        <a:bodyPr/>
        <a:lstStyle/>
        <a:p>
          <a:endParaRPr lang="ru-RU"/>
        </a:p>
      </dgm:t>
    </dgm:pt>
    <dgm:pt modelId="{601E4432-7382-49C9-AA2B-6100712D63A4}">
      <dgm:prSet phldrT="[Текст]"/>
      <dgm:spPr/>
      <dgm:t>
        <a:bodyPr/>
        <a:lstStyle/>
        <a:p>
          <a:r>
            <a:rPr lang="ru-RU" dirty="0" smtClean="0"/>
            <a:t>Компьютеры</a:t>
          </a:r>
          <a:endParaRPr lang="ru-RU" dirty="0"/>
        </a:p>
      </dgm:t>
    </dgm:pt>
    <dgm:pt modelId="{7CB65032-3B6C-4B83-B537-5042FF83E82D}" type="parTrans" cxnId="{DBEFF610-104B-4EDD-9BFC-578B07DA45CB}">
      <dgm:prSet/>
      <dgm:spPr/>
      <dgm:t>
        <a:bodyPr/>
        <a:lstStyle/>
        <a:p>
          <a:endParaRPr lang="ru-RU"/>
        </a:p>
      </dgm:t>
    </dgm:pt>
    <dgm:pt modelId="{C3C046FE-3D36-4688-9EC9-E19D12286A97}" type="sibTrans" cxnId="{DBEFF610-104B-4EDD-9BFC-578B07DA45CB}">
      <dgm:prSet/>
      <dgm:spPr/>
      <dgm:t>
        <a:bodyPr/>
        <a:lstStyle/>
        <a:p>
          <a:endParaRPr lang="ru-RU"/>
        </a:p>
      </dgm:t>
    </dgm:pt>
    <dgm:pt modelId="{BC45CFC3-B64E-4621-AAB4-C0B7517391D8}">
      <dgm:prSet phldrT="[Текст]"/>
      <dgm:spPr/>
      <dgm:t>
        <a:bodyPr/>
        <a:lstStyle/>
        <a:p>
          <a:r>
            <a:rPr lang="ru-RU" dirty="0" smtClean="0"/>
            <a:t>Программы</a:t>
          </a:r>
          <a:endParaRPr lang="ru-RU" dirty="0"/>
        </a:p>
      </dgm:t>
    </dgm:pt>
    <dgm:pt modelId="{A443BF86-2A6E-4950-A4E5-2CD2383F92E1}" type="parTrans" cxnId="{476C64E7-9182-4D54-8B4E-6B218B06B464}">
      <dgm:prSet/>
      <dgm:spPr/>
      <dgm:t>
        <a:bodyPr/>
        <a:lstStyle/>
        <a:p>
          <a:endParaRPr lang="ru-RU"/>
        </a:p>
      </dgm:t>
    </dgm:pt>
    <dgm:pt modelId="{7F78AA5B-CEFE-4F50-BA08-B3E53C0CE546}" type="sibTrans" cxnId="{476C64E7-9182-4D54-8B4E-6B218B06B464}">
      <dgm:prSet/>
      <dgm:spPr/>
      <dgm:t>
        <a:bodyPr/>
        <a:lstStyle/>
        <a:p>
          <a:endParaRPr lang="ru-RU"/>
        </a:p>
      </dgm:t>
    </dgm:pt>
    <dgm:pt modelId="{38E4C316-EBC3-402D-9CD1-BBF47DD5715D}">
      <dgm:prSet/>
      <dgm:spPr/>
      <dgm:t>
        <a:bodyPr/>
        <a:lstStyle/>
        <a:p>
          <a:r>
            <a:rPr lang="ru-RU" dirty="0" smtClean="0"/>
            <a:t>Книги и </a:t>
          </a:r>
          <a:r>
            <a:rPr lang="en-US" dirty="0" smtClean="0"/>
            <a:t>CD</a:t>
          </a:r>
          <a:endParaRPr lang="ru-RU" dirty="0"/>
        </a:p>
      </dgm:t>
    </dgm:pt>
    <dgm:pt modelId="{687AFA87-1FEF-43E2-BEFB-F10F4FD6CFB6}" type="parTrans" cxnId="{0EC24440-7AFE-4D2A-B5DD-58195FBB9F18}">
      <dgm:prSet/>
      <dgm:spPr/>
      <dgm:t>
        <a:bodyPr/>
        <a:lstStyle/>
        <a:p>
          <a:endParaRPr lang="ru-RU"/>
        </a:p>
      </dgm:t>
    </dgm:pt>
    <dgm:pt modelId="{4EB7F475-90E9-457B-AAE3-3C2103926F02}" type="sibTrans" cxnId="{0EC24440-7AFE-4D2A-B5DD-58195FBB9F18}">
      <dgm:prSet/>
      <dgm:spPr/>
      <dgm:t>
        <a:bodyPr/>
        <a:lstStyle/>
        <a:p>
          <a:endParaRPr lang="ru-RU"/>
        </a:p>
      </dgm:t>
    </dgm:pt>
    <dgm:pt modelId="{B731D909-7C69-48A5-8891-EFBB16C7DC5D}">
      <dgm:prSet/>
      <dgm:spPr/>
      <dgm:t>
        <a:bodyPr/>
        <a:lstStyle/>
        <a:p>
          <a:r>
            <a:rPr lang="ru-RU" dirty="0" smtClean="0"/>
            <a:t>Фото, Видео</a:t>
          </a:r>
          <a:endParaRPr lang="ru-RU" dirty="0"/>
        </a:p>
      </dgm:t>
    </dgm:pt>
    <dgm:pt modelId="{C4862DF1-A34D-47F3-B375-4F49D5B8CC5D}" type="parTrans" cxnId="{49169BE5-A5D4-4A81-B0CB-F0070BAE3472}">
      <dgm:prSet/>
      <dgm:spPr/>
      <dgm:t>
        <a:bodyPr/>
        <a:lstStyle/>
        <a:p>
          <a:endParaRPr lang="ru-RU"/>
        </a:p>
      </dgm:t>
    </dgm:pt>
    <dgm:pt modelId="{0D2D7186-6410-4164-8B9B-49FABC3C76FC}" type="sibTrans" cxnId="{49169BE5-A5D4-4A81-B0CB-F0070BAE3472}">
      <dgm:prSet/>
      <dgm:spPr/>
      <dgm:t>
        <a:bodyPr/>
        <a:lstStyle/>
        <a:p>
          <a:endParaRPr lang="ru-RU"/>
        </a:p>
      </dgm:t>
    </dgm:pt>
    <dgm:pt modelId="{A0024B7E-C9D0-4A5B-B02B-9158DD6F4162}" type="pres">
      <dgm:prSet presAssocID="{ED9009F4-1035-4749-BA1C-B96C344A467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1A5DC74-DDFB-4EA4-973D-C869B53B80E2}" type="pres">
      <dgm:prSet presAssocID="{0312AC3C-326D-4064-BAB6-B39530FEE49C}" presName="hierRoot1" presStyleCnt="0"/>
      <dgm:spPr/>
    </dgm:pt>
    <dgm:pt modelId="{362BBBC9-496A-4A79-8F34-C8ABA4EE3481}" type="pres">
      <dgm:prSet presAssocID="{0312AC3C-326D-4064-BAB6-B39530FEE49C}" presName="composite" presStyleCnt="0"/>
      <dgm:spPr/>
    </dgm:pt>
    <dgm:pt modelId="{583C206D-7D3A-4123-A073-1BA515838C22}" type="pres">
      <dgm:prSet presAssocID="{0312AC3C-326D-4064-BAB6-B39530FEE49C}" presName="background" presStyleLbl="node0" presStyleIdx="0" presStyleCnt="1"/>
      <dgm:spPr/>
    </dgm:pt>
    <dgm:pt modelId="{6FD53DB6-8347-45D9-B035-94256157120E}" type="pres">
      <dgm:prSet presAssocID="{0312AC3C-326D-4064-BAB6-B39530FEE49C}" presName="text" presStyleLbl="fgAcc0" presStyleIdx="0" presStyleCnt="1" custScaleX="1679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F9CE7B-3B87-4706-B66E-A05E24D5FFC3}" type="pres">
      <dgm:prSet presAssocID="{0312AC3C-326D-4064-BAB6-B39530FEE49C}" presName="hierChild2" presStyleCnt="0"/>
      <dgm:spPr/>
    </dgm:pt>
    <dgm:pt modelId="{B86F2465-B964-4664-9DCD-1BBCB7B6299B}" type="pres">
      <dgm:prSet presAssocID="{7CB65032-3B6C-4B83-B537-5042FF83E82D}" presName="Name10" presStyleLbl="parChTrans1D2" presStyleIdx="0" presStyleCnt="4"/>
      <dgm:spPr/>
      <dgm:t>
        <a:bodyPr/>
        <a:lstStyle/>
        <a:p>
          <a:endParaRPr lang="ru-RU"/>
        </a:p>
      </dgm:t>
    </dgm:pt>
    <dgm:pt modelId="{461912ED-CB60-4209-A322-DFFF2D17F435}" type="pres">
      <dgm:prSet presAssocID="{601E4432-7382-49C9-AA2B-6100712D63A4}" presName="hierRoot2" presStyleCnt="0"/>
      <dgm:spPr/>
    </dgm:pt>
    <dgm:pt modelId="{55C88196-76FA-45E0-9A8E-8ACEE0AC0261}" type="pres">
      <dgm:prSet presAssocID="{601E4432-7382-49C9-AA2B-6100712D63A4}" presName="composite2" presStyleCnt="0"/>
      <dgm:spPr/>
    </dgm:pt>
    <dgm:pt modelId="{0AB6C82A-B777-4555-A258-F607C3143684}" type="pres">
      <dgm:prSet presAssocID="{601E4432-7382-49C9-AA2B-6100712D63A4}" presName="background2" presStyleLbl="node2" presStyleIdx="0" presStyleCnt="4"/>
      <dgm:spPr/>
    </dgm:pt>
    <dgm:pt modelId="{C19F5514-A7A9-4276-9359-FA47A8F958D9}" type="pres">
      <dgm:prSet presAssocID="{601E4432-7382-49C9-AA2B-6100712D63A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9CE93F-E762-4254-94BA-DA04C15C48D5}" type="pres">
      <dgm:prSet presAssocID="{601E4432-7382-49C9-AA2B-6100712D63A4}" presName="hierChild3" presStyleCnt="0"/>
      <dgm:spPr/>
    </dgm:pt>
    <dgm:pt modelId="{8C38F154-FDE6-4BDE-9B06-FBA5D3B877D2}" type="pres">
      <dgm:prSet presAssocID="{A443BF86-2A6E-4950-A4E5-2CD2383F92E1}" presName="Name10" presStyleLbl="parChTrans1D2" presStyleIdx="1" presStyleCnt="4"/>
      <dgm:spPr/>
      <dgm:t>
        <a:bodyPr/>
        <a:lstStyle/>
        <a:p>
          <a:endParaRPr lang="ru-RU"/>
        </a:p>
      </dgm:t>
    </dgm:pt>
    <dgm:pt modelId="{D7002F92-211C-4114-830C-02D2AED9EAD1}" type="pres">
      <dgm:prSet presAssocID="{BC45CFC3-B64E-4621-AAB4-C0B7517391D8}" presName="hierRoot2" presStyleCnt="0"/>
      <dgm:spPr/>
    </dgm:pt>
    <dgm:pt modelId="{624772C0-5F99-4C9B-A25B-553757EB175C}" type="pres">
      <dgm:prSet presAssocID="{BC45CFC3-B64E-4621-AAB4-C0B7517391D8}" presName="composite2" presStyleCnt="0"/>
      <dgm:spPr/>
    </dgm:pt>
    <dgm:pt modelId="{4DEE37EB-30BA-467F-88E5-A256105491F8}" type="pres">
      <dgm:prSet presAssocID="{BC45CFC3-B64E-4621-AAB4-C0B7517391D8}" presName="background2" presStyleLbl="node2" presStyleIdx="1" presStyleCnt="4"/>
      <dgm:spPr/>
    </dgm:pt>
    <dgm:pt modelId="{F798570E-FFC6-4AD5-A4A2-1FD6CB3A9938}" type="pres">
      <dgm:prSet presAssocID="{BC45CFC3-B64E-4621-AAB4-C0B7517391D8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09770A-FD4C-4CA2-8807-D4BF7A11BAA3}" type="pres">
      <dgm:prSet presAssocID="{BC45CFC3-B64E-4621-AAB4-C0B7517391D8}" presName="hierChild3" presStyleCnt="0"/>
      <dgm:spPr/>
    </dgm:pt>
    <dgm:pt modelId="{CCFCD189-C4BD-4B28-B96A-330A10407AF0}" type="pres">
      <dgm:prSet presAssocID="{687AFA87-1FEF-43E2-BEFB-F10F4FD6CFB6}" presName="Name10" presStyleLbl="parChTrans1D2" presStyleIdx="2" presStyleCnt="4"/>
      <dgm:spPr/>
      <dgm:t>
        <a:bodyPr/>
        <a:lstStyle/>
        <a:p>
          <a:endParaRPr lang="ru-RU"/>
        </a:p>
      </dgm:t>
    </dgm:pt>
    <dgm:pt modelId="{54163213-87D9-434B-9E64-6D3941364F7D}" type="pres">
      <dgm:prSet presAssocID="{38E4C316-EBC3-402D-9CD1-BBF47DD5715D}" presName="hierRoot2" presStyleCnt="0"/>
      <dgm:spPr/>
    </dgm:pt>
    <dgm:pt modelId="{FB3DDFDD-127F-4588-BF7C-852686E96C5B}" type="pres">
      <dgm:prSet presAssocID="{38E4C316-EBC3-402D-9CD1-BBF47DD5715D}" presName="composite2" presStyleCnt="0"/>
      <dgm:spPr/>
    </dgm:pt>
    <dgm:pt modelId="{78826D19-31C3-4C82-A404-0AC450DF6505}" type="pres">
      <dgm:prSet presAssocID="{38E4C316-EBC3-402D-9CD1-BBF47DD5715D}" presName="background2" presStyleLbl="node2" presStyleIdx="2" presStyleCnt="4"/>
      <dgm:spPr/>
    </dgm:pt>
    <dgm:pt modelId="{3ED28727-12FE-46C7-B503-91C463308AC3}" type="pres">
      <dgm:prSet presAssocID="{38E4C316-EBC3-402D-9CD1-BBF47DD5715D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81E75A-BF3D-46CC-B90E-1D2982C6B116}" type="pres">
      <dgm:prSet presAssocID="{38E4C316-EBC3-402D-9CD1-BBF47DD5715D}" presName="hierChild3" presStyleCnt="0"/>
      <dgm:spPr/>
    </dgm:pt>
    <dgm:pt modelId="{CC7AFC03-09CD-470D-9C3E-69C7954EDC8C}" type="pres">
      <dgm:prSet presAssocID="{C4862DF1-A34D-47F3-B375-4F49D5B8CC5D}" presName="Name10" presStyleLbl="parChTrans1D2" presStyleIdx="3" presStyleCnt="4"/>
      <dgm:spPr/>
      <dgm:t>
        <a:bodyPr/>
        <a:lstStyle/>
        <a:p>
          <a:endParaRPr lang="ru-RU"/>
        </a:p>
      </dgm:t>
    </dgm:pt>
    <dgm:pt modelId="{AAD28D03-BA40-4716-AC49-9EED71FA4873}" type="pres">
      <dgm:prSet presAssocID="{B731D909-7C69-48A5-8891-EFBB16C7DC5D}" presName="hierRoot2" presStyleCnt="0"/>
      <dgm:spPr/>
    </dgm:pt>
    <dgm:pt modelId="{8EEE306E-60C7-45D4-9BE2-7B6FC5C29500}" type="pres">
      <dgm:prSet presAssocID="{B731D909-7C69-48A5-8891-EFBB16C7DC5D}" presName="composite2" presStyleCnt="0"/>
      <dgm:spPr/>
    </dgm:pt>
    <dgm:pt modelId="{F44B0748-49A3-46F1-8442-EB1C2E1D43D1}" type="pres">
      <dgm:prSet presAssocID="{B731D909-7C69-48A5-8891-EFBB16C7DC5D}" presName="background2" presStyleLbl="node2" presStyleIdx="3" presStyleCnt="4"/>
      <dgm:spPr/>
    </dgm:pt>
    <dgm:pt modelId="{CB47C170-3F57-4D8A-93E4-127452E10C3E}" type="pres">
      <dgm:prSet presAssocID="{B731D909-7C69-48A5-8891-EFBB16C7DC5D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D20C92-D5C9-415D-9313-65C3DB311257}" type="pres">
      <dgm:prSet presAssocID="{B731D909-7C69-48A5-8891-EFBB16C7DC5D}" presName="hierChild3" presStyleCnt="0"/>
      <dgm:spPr/>
    </dgm:pt>
  </dgm:ptLst>
  <dgm:cxnLst>
    <dgm:cxn modelId="{344A4BB3-3D04-4EB1-ADDB-7A8AA0D2A2A9}" type="presOf" srcId="{BC45CFC3-B64E-4621-AAB4-C0B7517391D8}" destId="{F798570E-FFC6-4AD5-A4A2-1FD6CB3A9938}" srcOrd="0" destOrd="0" presId="urn:microsoft.com/office/officeart/2005/8/layout/hierarchy1"/>
    <dgm:cxn modelId="{F417F637-6C69-4622-B699-3D545CF25EF7}" srcId="{ED9009F4-1035-4749-BA1C-B96C344A4679}" destId="{0312AC3C-326D-4064-BAB6-B39530FEE49C}" srcOrd="0" destOrd="0" parTransId="{DE136C4B-034C-464B-9DA7-57895CB1FEDD}" sibTransId="{6E99E169-4317-4F3C-8E15-829D84CEA655}"/>
    <dgm:cxn modelId="{476C64E7-9182-4D54-8B4E-6B218B06B464}" srcId="{0312AC3C-326D-4064-BAB6-B39530FEE49C}" destId="{BC45CFC3-B64E-4621-AAB4-C0B7517391D8}" srcOrd="1" destOrd="0" parTransId="{A443BF86-2A6E-4950-A4E5-2CD2383F92E1}" sibTransId="{7F78AA5B-CEFE-4F50-BA08-B3E53C0CE546}"/>
    <dgm:cxn modelId="{4D7950F3-3575-4DED-AA2A-FA1BCE6EFE99}" type="presOf" srcId="{7CB65032-3B6C-4B83-B537-5042FF83E82D}" destId="{B86F2465-B964-4664-9DCD-1BBCB7B6299B}" srcOrd="0" destOrd="0" presId="urn:microsoft.com/office/officeart/2005/8/layout/hierarchy1"/>
    <dgm:cxn modelId="{F901E2F6-7EF1-462D-A963-1520A3153FBF}" type="presOf" srcId="{601E4432-7382-49C9-AA2B-6100712D63A4}" destId="{C19F5514-A7A9-4276-9359-FA47A8F958D9}" srcOrd="0" destOrd="0" presId="urn:microsoft.com/office/officeart/2005/8/layout/hierarchy1"/>
    <dgm:cxn modelId="{CD0B6399-1B4E-43FC-B792-405A6F99975E}" type="presOf" srcId="{0312AC3C-326D-4064-BAB6-B39530FEE49C}" destId="{6FD53DB6-8347-45D9-B035-94256157120E}" srcOrd="0" destOrd="0" presId="urn:microsoft.com/office/officeart/2005/8/layout/hierarchy1"/>
    <dgm:cxn modelId="{39828CE3-F96C-4FDE-847F-687A6BFF678F}" type="presOf" srcId="{C4862DF1-A34D-47F3-B375-4F49D5B8CC5D}" destId="{CC7AFC03-09CD-470D-9C3E-69C7954EDC8C}" srcOrd="0" destOrd="0" presId="urn:microsoft.com/office/officeart/2005/8/layout/hierarchy1"/>
    <dgm:cxn modelId="{5EDF74D1-C420-47BD-8471-00EFB37E924D}" type="presOf" srcId="{A443BF86-2A6E-4950-A4E5-2CD2383F92E1}" destId="{8C38F154-FDE6-4BDE-9B06-FBA5D3B877D2}" srcOrd="0" destOrd="0" presId="urn:microsoft.com/office/officeart/2005/8/layout/hierarchy1"/>
    <dgm:cxn modelId="{9890A243-6EF2-4CD6-8C2E-463EEC8BF8B2}" type="presOf" srcId="{38E4C316-EBC3-402D-9CD1-BBF47DD5715D}" destId="{3ED28727-12FE-46C7-B503-91C463308AC3}" srcOrd="0" destOrd="0" presId="urn:microsoft.com/office/officeart/2005/8/layout/hierarchy1"/>
    <dgm:cxn modelId="{B875F6E0-9E12-416A-A76E-2B85CD9B42CC}" type="presOf" srcId="{B731D909-7C69-48A5-8891-EFBB16C7DC5D}" destId="{CB47C170-3F57-4D8A-93E4-127452E10C3E}" srcOrd="0" destOrd="0" presId="urn:microsoft.com/office/officeart/2005/8/layout/hierarchy1"/>
    <dgm:cxn modelId="{0EC24440-7AFE-4D2A-B5DD-58195FBB9F18}" srcId="{0312AC3C-326D-4064-BAB6-B39530FEE49C}" destId="{38E4C316-EBC3-402D-9CD1-BBF47DD5715D}" srcOrd="2" destOrd="0" parTransId="{687AFA87-1FEF-43E2-BEFB-F10F4FD6CFB6}" sibTransId="{4EB7F475-90E9-457B-AAE3-3C2103926F02}"/>
    <dgm:cxn modelId="{C5A7A7F3-C27D-4183-9AC3-CB9A0D2BDCE6}" type="presOf" srcId="{ED9009F4-1035-4749-BA1C-B96C344A4679}" destId="{A0024B7E-C9D0-4A5B-B02B-9158DD6F4162}" srcOrd="0" destOrd="0" presId="urn:microsoft.com/office/officeart/2005/8/layout/hierarchy1"/>
    <dgm:cxn modelId="{49169BE5-A5D4-4A81-B0CB-F0070BAE3472}" srcId="{0312AC3C-326D-4064-BAB6-B39530FEE49C}" destId="{B731D909-7C69-48A5-8891-EFBB16C7DC5D}" srcOrd="3" destOrd="0" parTransId="{C4862DF1-A34D-47F3-B375-4F49D5B8CC5D}" sibTransId="{0D2D7186-6410-4164-8B9B-49FABC3C76FC}"/>
    <dgm:cxn modelId="{DBEFF610-104B-4EDD-9BFC-578B07DA45CB}" srcId="{0312AC3C-326D-4064-BAB6-B39530FEE49C}" destId="{601E4432-7382-49C9-AA2B-6100712D63A4}" srcOrd="0" destOrd="0" parTransId="{7CB65032-3B6C-4B83-B537-5042FF83E82D}" sibTransId="{C3C046FE-3D36-4688-9EC9-E19D12286A97}"/>
    <dgm:cxn modelId="{0465655D-9187-4484-84BC-73A7C1FE4455}" type="presOf" srcId="{687AFA87-1FEF-43E2-BEFB-F10F4FD6CFB6}" destId="{CCFCD189-C4BD-4B28-B96A-330A10407AF0}" srcOrd="0" destOrd="0" presId="urn:microsoft.com/office/officeart/2005/8/layout/hierarchy1"/>
    <dgm:cxn modelId="{6F082DA4-F50B-4890-A611-7E90BBADEC5B}" type="presParOf" srcId="{A0024B7E-C9D0-4A5B-B02B-9158DD6F4162}" destId="{F1A5DC74-DDFB-4EA4-973D-C869B53B80E2}" srcOrd="0" destOrd="0" presId="urn:microsoft.com/office/officeart/2005/8/layout/hierarchy1"/>
    <dgm:cxn modelId="{753AAD0D-6656-47FD-8355-672B1DE9060F}" type="presParOf" srcId="{F1A5DC74-DDFB-4EA4-973D-C869B53B80E2}" destId="{362BBBC9-496A-4A79-8F34-C8ABA4EE3481}" srcOrd="0" destOrd="0" presId="urn:microsoft.com/office/officeart/2005/8/layout/hierarchy1"/>
    <dgm:cxn modelId="{23B25A81-3523-4A9C-93CA-388BBD5776FF}" type="presParOf" srcId="{362BBBC9-496A-4A79-8F34-C8ABA4EE3481}" destId="{583C206D-7D3A-4123-A073-1BA515838C22}" srcOrd="0" destOrd="0" presId="urn:microsoft.com/office/officeart/2005/8/layout/hierarchy1"/>
    <dgm:cxn modelId="{72F299F8-3237-4770-A634-3C2562EDA898}" type="presParOf" srcId="{362BBBC9-496A-4A79-8F34-C8ABA4EE3481}" destId="{6FD53DB6-8347-45D9-B035-94256157120E}" srcOrd="1" destOrd="0" presId="urn:microsoft.com/office/officeart/2005/8/layout/hierarchy1"/>
    <dgm:cxn modelId="{FF9ED5D9-06BC-42EA-9E1F-69B1E5572994}" type="presParOf" srcId="{F1A5DC74-DDFB-4EA4-973D-C869B53B80E2}" destId="{C7F9CE7B-3B87-4706-B66E-A05E24D5FFC3}" srcOrd="1" destOrd="0" presId="urn:microsoft.com/office/officeart/2005/8/layout/hierarchy1"/>
    <dgm:cxn modelId="{B779C535-E4D2-48E3-8F85-B88BEAAF9416}" type="presParOf" srcId="{C7F9CE7B-3B87-4706-B66E-A05E24D5FFC3}" destId="{B86F2465-B964-4664-9DCD-1BBCB7B6299B}" srcOrd="0" destOrd="0" presId="urn:microsoft.com/office/officeart/2005/8/layout/hierarchy1"/>
    <dgm:cxn modelId="{F56A4AB2-6D65-4B53-B2F2-6196EC3312F1}" type="presParOf" srcId="{C7F9CE7B-3B87-4706-B66E-A05E24D5FFC3}" destId="{461912ED-CB60-4209-A322-DFFF2D17F435}" srcOrd="1" destOrd="0" presId="urn:microsoft.com/office/officeart/2005/8/layout/hierarchy1"/>
    <dgm:cxn modelId="{5FFF015E-224F-4D1B-B5B7-E96ECC57775C}" type="presParOf" srcId="{461912ED-CB60-4209-A322-DFFF2D17F435}" destId="{55C88196-76FA-45E0-9A8E-8ACEE0AC0261}" srcOrd="0" destOrd="0" presId="urn:microsoft.com/office/officeart/2005/8/layout/hierarchy1"/>
    <dgm:cxn modelId="{E18A5E3E-EB43-4736-9E12-0F435CB876B0}" type="presParOf" srcId="{55C88196-76FA-45E0-9A8E-8ACEE0AC0261}" destId="{0AB6C82A-B777-4555-A258-F607C3143684}" srcOrd="0" destOrd="0" presId="urn:microsoft.com/office/officeart/2005/8/layout/hierarchy1"/>
    <dgm:cxn modelId="{C5D2894C-54BB-441B-AB1A-C36322C03154}" type="presParOf" srcId="{55C88196-76FA-45E0-9A8E-8ACEE0AC0261}" destId="{C19F5514-A7A9-4276-9359-FA47A8F958D9}" srcOrd="1" destOrd="0" presId="urn:microsoft.com/office/officeart/2005/8/layout/hierarchy1"/>
    <dgm:cxn modelId="{257B1518-C258-4E11-981A-1D1F53F884B1}" type="presParOf" srcId="{461912ED-CB60-4209-A322-DFFF2D17F435}" destId="{159CE93F-E762-4254-94BA-DA04C15C48D5}" srcOrd="1" destOrd="0" presId="urn:microsoft.com/office/officeart/2005/8/layout/hierarchy1"/>
    <dgm:cxn modelId="{A742D96C-09E3-4472-9C5F-5562D16695C1}" type="presParOf" srcId="{C7F9CE7B-3B87-4706-B66E-A05E24D5FFC3}" destId="{8C38F154-FDE6-4BDE-9B06-FBA5D3B877D2}" srcOrd="2" destOrd="0" presId="urn:microsoft.com/office/officeart/2005/8/layout/hierarchy1"/>
    <dgm:cxn modelId="{71067627-98BF-4C7D-9FCA-095F202ABC27}" type="presParOf" srcId="{C7F9CE7B-3B87-4706-B66E-A05E24D5FFC3}" destId="{D7002F92-211C-4114-830C-02D2AED9EAD1}" srcOrd="3" destOrd="0" presId="urn:microsoft.com/office/officeart/2005/8/layout/hierarchy1"/>
    <dgm:cxn modelId="{D8CC7948-244F-42C8-8985-9DC0172F0CFB}" type="presParOf" srcId="{D7002F92-211C-4114-830C-02D2AED9EAD1}" destId="{624772C0-5F99-4C9B-A25B-553757EB175C}" srcOrd="0" destOrd="0" presId="urn:microsoft.com/office/officeart/2005/8/layout/hierarchy1"/>
    <dgm:cxn modelId="{D967D5EA-EFEE-4DD6-B618-B8F013CA2123}" type="presParOf" srcId="{624772C0-5F99-4C9B-A25B-553757EB175C}" destId="{4DEE37EB-30BA-467F-88E5-A256105491F8}" srcOrd="0" destOrd="0" presId="urn:microsoft.com/office/officeart/2005/8/layout/hierarchy1"/>
    <dgm:cxn modelId="{D4F14DE4-0EF4-4E19-9DCA-2409C747989F}" type="presParOf" srcId="{624772C0-5F99-4C9B-A25B-553757EB175C}" destId="{F798570E-FFC6-4AD5-A4A2-1FD6CB3A9938}" srcOrd="1" destOrd="0" presId="urn:microsoft.com/office/officeart/2005/8/layout/hierarchy1"/>
    <dgm:cxn modelId="{FE59012A-B781-4BCC-96D6-B85877E713FC}" type="presParOf" srcId="{D7002F92-211C-4114-830C-02D2AED9EAD1}" destId="{D509770A-FD4C-4CA2-8807-D4BF7A11BAA3}" srcOrd="1" destOrd="0" presId="urn:microsoft.com/office/officeart/2005/8/layout/hierarchy1"/>
    <dgm:cxn modelId="{A42B6AAE-36C8-4D34-8A5D-4CAB70508256}" type="presParOf" srcId="{C7F9CE7B-3B87-4706-B66E-A05E24D5FFC3}" destId="{CCFCD189-C4BD-4B28-B96A-330A10407AF0}" srcOrd="4" destOrd="0" presId="urn:microsoft.com/office/officeart/2005/8/layout/hierarchy1"/>
    <dgm:cxn modelId="{9549D4CE-35FD-4811-9885-79BA5DFDCFBD}" type="presParOf" srcId="{C7F9CE7B-3B87-4706-B66E-A05E24D5FFC3}" destId="{54163213-87D9-434B-9E64-6D3941364F7D}" srcOrd="5" destOrd="0" presId="urn:microsoft.com/office/officeart/2005/8/layout/hierarchy1"/>
    <dgm:cxn modelId="{7F4E33F6-A56A-4D53-8BF9-A1E228ECD877}" type="presParOf" srcId="{54163213-87D9-434B-9E64-6D3941364F7D}" destId="{FB3DDFDD-127F-4588-BF7C-852686E96C5B}" srcOrd="0" destOrd="0" presId="urn:microsoft.com/office/officeart/2005/8/layout/hierarchy1"/>
    <dgm:cxn modelId="{53A00967-2885-4469-81C1-479B75D32E13}" type="presParOf" srcId="{FB3DDFDD-127F-4588-BF7C-852686E96C5B}" destId="{78826D19-31C3-4C82-A404-0AC450DF6505}" srcOrd="0" destOrd="0" presId="urn:microsoft.com/office/officeart/2005/8/layout/hierarchy1"/>
    <dgm:cxn modelId="{6FB8634D-E0DE-4C5B-9AB6-7BDF69F97DAC}" type="presParOf" srcId="{FB3DDFDD-127F-4588-BF7C-852686E96C5B}" destId="{3ED28727-12FE-46C7-B503-91C463308AC3}" srcOrd="1" destOrd="0" presId="urn:microsoft.com/office/officeart/2005/8/layout/hierarchy1"/>
    <dgm:cxn modelId="{6DEAAE4D-FFEC-4674-AFE7-34C8C2AD3262}" type="presParOf" srcId="{54163213-87D9-434B-9E64-6D3941364F7D}" destId="{2381E75A-BF3D-46CC-B90E-1D2982C6B116}" srcOrd="1" destOrd="0" presId="urn:microsoft.com/office/officeart/2005/8/layout/hierarchy1"/>
    <dgm:cxn modelId="{A752B06E-A55D-42D4-A619-8CCE36ED77D6}" type="presParOf" srcId="{C7F9CE7B-3B87-4706-B66E-A05E24D5FFC3}" destId="{CC7AFC03-09CD-470D-9C3E-69C7954EDC8C}" srcOrd="6" destOrd="0" presId="urn:microsoft.com/office/officeart/2005/8/layout/hierarchy1"/>
    <dgm:cxn modelId="{3475F096-9F8A-4DB6-9005-DD76A1F133E7}" type="presParOf" srcId="{C7F9CE7B-3B87-4706-B66E-A05E24D5FFC3}" destId="{AAD28D03-BA40-4716-AC49-9EED71FA4873}" srcOrd="7" destOrd="0" presId="urn:microsoft.com/office/officeart/2005/8/layout/hierarchy1"/>
    <dgm:cxn modelId="{C5BEB2BA-6119-4ECE-B79C-3F4929722E1C}" type="presParOf" srcId="{AAD28D03-BA40-4716-AC49-9EED71FA4873}" destId="{8EEE306E-60C7-45D4-9BE2-7B6FC5C29500}" srcOrd="0" destOrd="0" presId="urn:microsoft.com/office/officeart/2005/8/layout/hierarchy1"/>
    <dgm:cxn modelId="{1571DDEF-1A3F-41AE-942D-A147614C6D09}" type="presParOf" srcId="{8EEE306E-60C7-45D4-9BE2-7B6FC5C29500}" destId="{F44B0748-49A3-46F1-8442-EB1C2E1D43D1}" srcOrd="0" destOrd="0" presId="urn:microsoft.com/office/officeart/2005/8/layout/hierarchy1"/>
    <dgm:cxn modelId="{1589049A-46F8-49A6-BB55-CA4522C689B8}" type="presParOf" srcId="{8EEE306E-60C7-45D4-9BE2-7B6FC5C29500}" destId="{CB47C170-3F57-4D8A-93E4-127452E10C3E}" srcOrd="1" destOrd="0" presId="urn:microsoft.com/office/officeart/2005/8/layout/hierarchy1"/>
    <dgm:cxn modelId="{063F5722-4D6B-44B9-BEAB-41978551F79E}" type="presParOf" srcId="{AAD28D03-BA40-4716-AC49-9EED71FA4873}" destId="{EED20C92-D5C9-415D-9313-65C3DB3112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FEA5A6-85D1-4DFA-ACB5-2C1A19568F72}">
      <dsp:nvSpPr>
        <dsp:cNvPr id="0" name=""/>
        <dsp:cNvSpPr/>
      </dsp:nvSpPr>
      <dsp:spPr>
        <a:xfrm>
          <a:off x="4310857" y="1454933"/>
          <a:ext cx="3151321" cy="619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029"/>
              </a:lnTo>
              <a:lnTo>
                <a:pt x="3151321" y="422029"/>
              </a:lnTo>
              <a:lnTo>
                <a:pt x="3151321" y="6192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687EF-1E08-4EEE-A9B0-F8503C8E1EC2}">
      <dsp:nvSpPr>
        <dsp:cNvPr id="0" name=""/>
        <dsp:cNvSpPr/>
      </dsp:nvSpPr>
      <dsp:spPr>
        <a:xfrm>
          <a:off x="4310857" y="1454933"/>
          <a:ext cx="205984" cy="619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029"/>
              </a:lnTo>
              <a:lnTo>
                <a:pt x="205984" y="422029"/>
              </a:lnTo>
              <a:lnTo>
                <a:pt x="205984" y="6192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2EF23-48F3-43BA-B84E-20820DF3D1E3}">
      <dsp:nvSpPr>
        <dsp:cNvPr id="0" name=""/>
        <dsp:cNvSpPr/>
      </dsp:nvSpPr>
      <dsp:spPr>
        <a:xfrm>
          <a:off x="1365520" y="1454933"/>
          <a:ext cx="2945336" cy="619291"/>
        </a:xfrm>
        <a:custGeom>
          <a:avLst/>
          <a:gdLst/>
          <a:ahLst/>
          <a:cxnLst/>
          <a:rect l="0" t="0" r="0" b="0"/>
          <a:pathLst>
            <a:path>
              <a:moveTo>
                <a:pt x="2945336" y="0"/>
              </a:moveTo>
              <a:lnTo>
                <a:pt x="2945336" y="422029"/>
              </a:lnTo>
              <a:lnTo>
                <a:pt x="0" y="422029"/>
              </a:lnTo>
              <a:lnTo>
                <a:pt x="0" y="6192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3A5D1-8F1B-436C-8B6E-6DF4A8D746A3}">
      <dsp:nvSpPr>
        <dsp:cNvPr id="0" name=""/>
        <dsp:cNvSpPr/>
      </dsp:nvSpPr>
      <dsp:spPr>
        <a:xfrm>
          <a:off x="2270230" y="412859"/>
          <a:ext cx="4081254" cy="10420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76D3B7-B4A8-4696-9894-EEDC65FCB5F1}">
      <dsp:nvSpPr>
        <dsp:cNvPr id="0" name=""/>
        <dsp:cNvSpPr/>
      </dsp:nvSpPr>
      <dsp:spPr>
        <a:xfrm>
          <a:off x="2506827" y="637625"/>
          <a:ext cx="4081254" cy="1042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Хостинг включает:</a:t>
          </a:r>
          <a:endParaRPr lang="ru-RU" sz="3200" kern="1200" dirty="0"/>
        </a:p>
      </dsp:txBody>
      <dsp:txXfrm>
        <a:off x="2506827" y="637625"/>
        <a:ext cx="4081254" cy="1042074"/>
      </dsp:txXfrm>
    </dsp:sp>
    <dsp:sp modelId="{77991217-77EE-4038-9632-EBAF02A6C047}">
      <dsp:nvSpPr>
        <dsp:cNvPr id="0" name=""/>
        <dsp:cNvSpPr/>
      </dsp:nvSpPr>
      <dsp:spPr>
        <a:xfrm>
          <a:off x="5173" y="2074224"/>
          <a:ext cx="2720694" cy="13521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5DB84D-7880-4DA8-87C4-364F7004E366}">
      <dsp:nvSpPr>
        <dsp:cNvPr id="0" name=""/>
        <dsp:cNvSpPr/>
      </dsp:nvSpPr>
      <dsp:spPr>
        <a:xfrm>
          <a:off x="241770" y="2298991"/>
          <a:ext cx="2720694" cy="1352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Предоставление дискового пространства для размещения </a:t>
          </a:r>
          <a:r>
            <a:rPr lang="en-US" sz="1600" kern="1200" dirty="0" smtClean="0"/>
            <a:t>Web-</a:t>
          </a:r>
          <a:r>
            <a:rPr lang="ru-RU" sz="1600" kern="1200" dirty="0" smtClean="0"/>
            <a:t>сайтов на </a:t>
          </a:r>
          <a:r>
            <a:rPr lang="en-US" sz="1600" kern="1200" dirty="0" smtClean="0"/>
            <a:t>Web-</a:t>
          </a:r>
          <a:r>
            <a:rPr lang="ru-RU" sz="1600" kern="1200" dirty="0" smtClean="0"/>
            <a:t>сервере</a:t>
          </a:r>
          <a:endParaRPr lang="ru-RU" sz="1600" kern="1200" dirty="0"/>
        </a:p>
      </dsp:txBody>
      <dsp:txXfrm>
        <a:off x="241770" y="2298991"/>
        <a:ext cx="2720694" cy="1352149"/>
      </dsp:txXfrm>
    </dsp:sp>
    <dsp:sp modelId="{126AA1E0-5C5F-40EB-B37D-8C59415303C7}">
      <dsp:nvSpPr>
        <dsp:cNvPr id="0" name=""/>
        <dsp:cNvSpPr/>
      </dsp:nvSpPr>
      <dsp:spPr>
        <a:xfrm>
          <a:off x="3199061" y="2074224"/>
          <a:ext cx="2635562" cy="13521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8DD4C7-30A6-4E62-A62F-C49F065595D0}">
      <dsp:nvSpPr>
        <dsp:cNvPr id="0" name=""/>
        <dsp:cNvSpPr/>
      </dsp:nvSpPr>
      <dsp:spPr>
        <a:xfrm>
          <a:off x="3435657" y="2298991"/>
          <a:ext cx="2635562" cy="1352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Предоставление доступа к </a:t>
          </a:r>
          <a:r>
            <a:rPr lang="en-US" sz="1600" kern="1200" dirty="0" smtClean="0"/>
            <a:t>Web-</a:t>
          </a:r>
          <a:r>
            <a:rPr lang="ru-RU" sz="1600" kern="1200" dirty="0" smtClean="0"/>
            <a:t>сайтам</a:t>
          </a:r>
          <a:endParaRPr lang="ru-RU" sz="1600" kern="1200" dirty="0"/>
        </a:p>
      </dsp:txBody>
      <dsp:txXfrm>
        <a:off x="3435657" y="2298991"/>
        <a:ext cx="2635562" cy="1352149"/>
      </dsp:txXfrm>
    </dsp:sp>
    <dsp:sp modelId="{AE36E810-EA50-46B1-84C4-E80F367F31B2}">
      <dsp:nvSpPr>
        <dsp:cNvPr id="0" name=""/>
        <dsp:cNvSpPr/>
      </dsp:nvSpPr>
      <dsp:spPr>
        <a:xfrm>
          <a:off x="6307816" y="2074224"/>
          <a:ext cx="2308725" cy="13521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0D87DA-B577-444C-8DA0-315BB0FCC2A8}">
      <dsp:nvSpPr>
        <dsp:cNvPr id="0" name=""/>
        <dsp:cNvSpPr/>
      </dsp:nvSpPr>
      <dsp:spPr>
        <a:xfrm>
          <a:off x="6544412" y="2298991"/>
          <a:ext cx="2308725" cy="13521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Права администрирования сайтов</a:t>
          </a:r>
          <a:endParaRPr lang="ru-RU" sz="1600" kern="1200" dirty="0"/>
        </a:p>
      </dsp:txBody>
      <dsp:txXfrm>
        <a:off x="6544412" y="2298991"/>
        <a:ext cx="2308725" cy="13521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56045A-FAD9-4B86-935D-F4BA17F401A9}">
      <dsp:nvSpPr>
        <dsp:cNvPr id="0" name=""/>
        <dsp:cNvSpPr/>
      </dsp:nvSpPr>
      <dsp:spPr>
        <a:xfrm>
          <a:off x="3965771" y="1352035"/>
          <a:ext cx="2207842" cy="929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703"/>
              </a:lnTo>
              <a:lnTo>
                <a:pt x="2207842" y="633703"/>
              </a:lnTo>
              <a:lnTo>
                <a:pt x="2207842" y="9299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CE43B-4E9A-4EEE-ABDC-C7FE15F303E6}">
      <dsp:nvSpPr>
        <dsp:cNvPr id="0" name=""/>
        <dsp:cNvSpPr/>
      </dsp:nvSpPr>
      <dsp:spPr>
        <a:xfrm>
          <a:off x="1854170" y="1352035"/>
          <a:ext cx="2111601" cy="929904"/>
        </a:xfrm>
        <a:custGeom>
          <a:avLst/>
          <a:gdLst/>
          <a:ahLst/>
          <a:cxnLst/>
          <a:rect l="0" t="0" r="0" b="0"/>
          <a:pathLst>
            <a:path>
              <a:moveTo>
                <a:pt x="2111601" y="0"/>
              </a:moveTo>
              <a:lnTo>
                <a:pt x="2111601" y="633703"/>
              </a:lnTo>
              <a:lnTo>
                <a:pt x="0" y="633703"/>
              </a:lnTo>
              <a:lnTo>
                <a:pt x="0" y="9299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B7732D-75D2-4CF7-A97E-869394CA8281}">
      <dsp:nvSpPr>
        <dsp:cNvPr id="0" name=""/>
        <dsp:cNvSpPr/>
      </dsp:nvSpPr>
      <dsp:spPr>
        <a:xfrm>
          <a:off x="2008351" y="312076"/>
          <a:ext cx="3914840" cy="1039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7C5249-E3CD-4E11-BCDF-0510A8E80065}">
      <dsp:nvSpPr>
        <dsp:cNvPr id="0" name=""/>
        <dsp:cNvSpPr/>
      </dsp:nvSpPr>
      <dsp:spPr>
        <a:xfrm>
          <a:off x="2363615" y="649578"/>
          <a:ext cx="3914840" cy="1039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Баннеры</a:t>
          </a:r>
          <a:endParaRPr lang="ru-RU" sz="1800" kern="1200" dirty="0"/>
        </a:p>
      </dsp:txBody>
      <dsp:txXfrm>
        <a:off x="2363615" y="649578"/>
        <a:ext cx="3914840" cy="1039958"/>
      </dsp:txXfrm>
    </dsp:sp>
    <dsp:sp modelId="{E73E99D1-2A97-4675-B009-B8500642DBF9}">
      <dsp:nvSpPr>
        <dsp:cNvPr id="0" name=""/>
        <dsp:cNvSpPr/>
      </dsp:nvSpPr>
      <dsp:spPr>
        <a:xfrm>
          <a:off x="1591" y="2281940"/>
          <a:ext cx="3705156" cy="11324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DC361B-6D5D-48AE-9B2B-1664298882A2}">
      <dsp:nvSpPr>
        <dsp:cNvPr id="0" name=""/>
        <dsp:cNvSpPr/>
      </dsp:nvSpPr>
      <dsp:spPr>
        <a:xfrm>
          <a:off x="356856" y="2619441"/>
          <a:ext cx="3705156" cy="11324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Статистические (показывается одна и та же картинка)</a:t>
          </a:r>
          <a:endParaRPr lang="ru-RU" sz="1800" kern="1200" dirty="0"/>
        </a:p>
      </dsp:txBody>
      <dsp:txXfrm>
        <a:off x="356856" y="2619441"/>
        <a:ext cx="3705156" cy="1132481"/>
      </dsp:txXfrm>
    </dsp:sp>
    <dsp:sp modelId="{126F4C5B-40B3-4959-989D-8B3B212B9D2C}">
      <dsp:nvSpPr>
        <dsp:cNvPr id="0" name=""/>
        <dsp:cNvSpPr/>
      </dsp:nvSpPr>
      <dsp:spPr>
        <a:xfrm>
          <a:off x="4417277" y="2281940"/>
          <a:ext cx="3512674" cy="11257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A4FA60-EB87-441B-A3E5-46876BB3E600}">
      <dsp:nvSpPr>
        <dsp:cNvPr id="0" name=""/>
        <dsp:cNvSpPr/>
      </dsp:nvSpPr>
      <dsp:spPr>
        <a:xfrm>
          <a:off x="4772541" y="2619441"/>
          <a:ext cx="3512674" cy="11257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Динамические (постоянно картинки меняются)</a:t>
          </a:r>
          <a:endParaRPr lang="ru-RU" sz="1800" kern="1200" dirty="0"/>
        </a:p>
      </dsp:txBody>
      <dsp:txXfrm>
        <a:off x="4772541" y="2619441"/>
        <a:ext cx="3512674" cy="11257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7AFC03-09CD-470D-9C3E-69C7954EDC8C}">
      <dsp:nvSpPr>
        <dsp:cNvPr id="0" name=""/>
        <dsp:cNvSpPr/>
      </dsp:nvSpPr>
      <dsp:spPr>
        <a:xfrm>
          <a:off x="4326827" y="762502"/>
          <a:ext cx="2198112" cy="348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29"/>
              </a:lnTo>
              <a:lnTo>
                <a:pt x="2198112" y="237629"/>
              </a:lnTo>
              <a:lnTo>
                <a:pt x="2198112" y="34870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CD189-C4BD-4B28-B96A-330A10407AF0}">
      <dsp:nvSpPr>
        <dsp:cNvPr id="0" name=""/>
        <dsp:cNvSpPr/>
      </dsp:nvSpPr>
      <dsp:spPr>
        <a:xfrm>
          <a:off x="4326827" y="762502"/>
          <a:ext cx="732704" cy="348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29"/>
              </a:lnTo>
              <a:lnTo>
                <a:pt x="732704" y="237629"/>
              </a:lnTo>
              <a:lnTo>
                <a:pt x="732704" y="34870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8F154-FDE6-4BDE-9B06-FBA5D3B877D2}">
      <dsp:nvSpPr>
        <dsp:cNvPr id="0" name=""/>
        <dsp:cNvSpPr/>
      </dsp:nvSpPr>
      <dsp:spPr>
        <a:xfrm>
          <a:off x="3594123" y="762502"/>
          <a:ext cx="732704" cy="348700"/>
        </a:xfrm>
        <a:custGeom>
          <a:avLst/>
          <a:gdLst/>
          <a:ahLst/>
          <a:cxnLst/>
          <a:rect l="0" t="0" r="0" b="0"/>
          <a:pathLst>
            <a:path>
              <a:moveTo>
                <a:pt x="732704" y="0"/>
              </a:moveTo>
              <a:lnTo>
                <a:pt x="732704" y="237629"/>
              </a:lnTo>
              <a:lnTo>
                <a:pt x="0" y="237629"/>
              </a:lnTo>
              <a:lnTo>
                <a:pt x="0" y="34870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F2465-B964-4664-9DCD-1BBCB7B6299B}">
      <dsp:nvSpPr>
        <dsp:cNvPr id="0" name=""/>
        <dsp:cNvSpPr/>
      </dsp:nvSpPr>
      <dsp:spPr>
        <a:xfrm>
          <a:off x="2128714" y="762502"/>
          <a:ext cx="2198112" cy="348700"/>
        </a:xfrm>
        <a:custGeom>
          <a:avLst/>
          <a:gdLst/>
          <a:ahLst/>
          <a:cxnLst/>
          <a:rect l="0" t="0" r="0" b="0"/>
          <a:pathLst>
            <a:path>
              <a:moveTo>
                <a:pt x="2198112" y="0"/>
              </a:moveTo>
              <a:lnTo>
                <a:pt x="2198112" y="237629"/>
              </a:lnTo>
              <a:lnTo>
                <a:pt x="0" y="237629"/>
              </a:lnTo>
              <a:lnTo>
                <a:pt x="0" y="34870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C206D-7D3A-4123-A073-1BA515838C22}">
      <dsp:nvSpPr>
        <dsp:cNvPr id="0" name=""/>
        <dsp:cNvSpPr/>
      </dsp:nvSpPr>
      <dsp:spPr>
        <a:xfrm>
          <a:off x="3319842" y="1156"/>
          <a:ext cx="2013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D53DB6-8347-45D9-B035-94256157120E}">
      <dsp:nvSpPr>
        <dsp:cNvPr id="0" name=""/>
        <dsp:cNvSpPr/>
      </dsp:nvSpPr>
      <dsp:spPr>
        <a:xfrm>
          <a:off x="3453060" y="127714"/>
          <a:ext cx="2013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Интернет-аукцион  </a:t>
          </a:r>
          <a:r>
            <a:rPr lang="en-US" sz="1100" kern="1200" dirty="0" smtClean="0"/>
            <a:t>http:/www.molotok.ru</a:t>
          </a:r>
          <a:endParaRPr lang="ru-RU" sz="1100" kern="1200" dirty="0"/>
        </a:p>
      </dsp:txBody>
      <dsp:txXfrm>
        <a:off x="3453060" y="127714"/>
        <a:ext cx="2013970" cy="761346"/>
      </dsp:txXfrm>
    </dsp:sp>
    <dsp:sp modelId="{0AB6C82A-B777-4555-A258-F607C3143684}">
      <dsp:nvSpPr>
        <dsp:cNvPr id="0" name=""/>
        <dsp:cNvSpPr/>
      </dsp:nvSpPr>
      <dsp:spPr>
        <a:xfrm>
          <a:off x="1529229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9F5514-A7A9-4276-9359-FA47A8F958D9}">
      <dsp:nvSpPr>
        <dsp:cNvPr id="0" name=""/>
        <dsp:cNvSpPr/>
      </dsp:nvSpPr>
      <dsp:spPr>
        <a:xfrm>
          <a:off x="1662448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Компьютерная техника</a:t>
          </a:r>
          <a:endParaRPr lang="ru-RU" sz="1100" kern="1200" dirty="0"/>
        </a:p>
      </dsp:txBody>
      <dsp:txXfrm>
        <a:off x="1662448" y="1237761"/>
        <a:ext cx="1198970" cy="761346"/>
      </dsp:txXfrm>
    </dsp:sp>
    <dsp:sp modelId="{4DEE37EB-30BA-467F-88E5-A256105491F8}">
      <dsp:nvSpPr>
        <dsp:cNvPr id="0" name=""/>
        <dsp:cNvSpPr/>
      </dsp:nvSpPr>
      <dsp:spPr>
        <a:xfrm>
          <a:off x="2994637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98570E-FFC6-4AD5-A4A2-1FD6CB3A9938}">
      <dsp:nvSpPr>
        <dsp:cNvPr id="0" name=""/>
        <dsp:cNvSpPr/>
      </dsp:nvSpPr>
      <dsp:spPr>
        <a:xfrm>
          <a:off x="3127856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Автомобили</a:t>
          </a:r>
          <a:endParaRPr lang="ru-RU" sz="1100" kern="1200" dirty="0"/>
        </a:p>
      </dsp:txBody>
      <dsp:txXfrm>
        <a:off x="3127856" y="1237761"/>
        <a:ext cx="1198970" cy="761346"/>
      </dsp:txXfrm>
    </dsp:sp>
    <dsp:sp modelId="{78826D19-31C3-4C82-A404-0AC450DF6505}">
      <dsp:nvSpPr>
        <dsp:cNvPr id="0" name=""/>
        <dsp:cNvSpPr/>
      </dsp:nvSpPr>
      <dsp:spPr>
        <a:xfrm>
          <a:off x="4460046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D28727-12FE-46C7-B503-91C463308AC3}">
      <dsp:nvSpPr>
        <dsp:cNvPr id="0" name=""/>
        <dsp:cNvSpPr/>
      </dsp:nvSpPr>
      <dsp:spPr>
        <a:xfrm>
          <a:off x="4593265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Книги</a:t>
          </a:r>
          <a:endParaRPr lang="ru-RU" sz="1100" kern="1200" dirty="0"/>
        </a:p>
      </dsp:txBody>
      <dsp:txXfrm>
        <a:off x="4593265" y="1237761"/>
        <a:ext cx="1198970" cy="761346"/>
      </dsp:txXfrm>
    </dsp:sp>
    <dsp:sp modelId="{F44B0748-49A3-46F1-8442-EB1C2E1D43D1}">
      <dsp:nvSpPr>
        <dsp:cNvPr id="0" name=""/>
        <dsp:cNvSpPr/>
      </dsp:nvSpPr>
      <dsp:spPr>
        <a:xfrm>
          <a:off x="5925455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47C170-3F57-4D8A-93E4-127452E10C3E}">
      <dsp:nvSpPr>
        <dsp:cNvPr id="0" name=""/>
        <dsp:cNvSpPr/>
      </dsp:nvSpPr>
      <dsp:spPr>
        <a:xfrm>
          <a:off x="6058674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Видео</a:t>
          </a:r>
          <a:endParaRPr lang="ru-RU" sz="1100" kern="1200" dirty="0"/>
        </a:p>
      </dsp:txBody>
      <dsp:txXfrm>
        <a:off x="6058674" y="1237761"/>
        <a:ext cx="1198970" cy="7613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7AFC03-09CD-470D-9C3E-69C7954EDC8C}">
      <dsp:nvSpPr>
        <dsp:cNvPr id="0" name=""/>
        <dsp:cNvSpPr/>
      </dsp:nvSpPr>
      <dsp:spPr>
        <a:xfrm>
          <a:off x="4326827" y="762502"/>
          <a:ext cx="2198112" cy="348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29"/>
              </a:lnTo>
              <a:lnTo>
                <a:pt x="2198112" y="237629"/>
              </a:lnTo>
              <a:lnTo>
                <a:pt x="2198112" y="34870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CD189-C4BD-4B28-B96A-330A10407AF0}">
      <dsp:nvSpPr>
        <dsp:cNvPr id="0" name=""/>
        <dsp:cNvSpPr/>
      </dsp:nvSpPr>
      <dsp:spPr>
        <a:xfrm>
          <a:off x="4326827" y="762502"/>
          <a:ext cx="732704" cy="348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29"/>
              </a:lnTo>
              <a:lnTo>
                <a:pt x="732704" y="237629"/>
              </a:lnTo>
              <a:lnTo>
                <a:pt x="732704" y="34870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8F154-FDE6-4BDE-9B06-FBA5D3B877D2}">
      <dsp:nvSpPr>
        <dsp:cNvPr id="0" name=""/>
        <dsp:cNvSpPr/>
      </dsp:nvSpPr>
      <dsp:spPr>
        <a:xfrm>
          <a:off x="3594123" y="762502"/>
          <a:ext cx="732704" cy="348700"/>
        </a:xfrm>
        <a:custGeom>
          <a:avLst/>
          <a:gdLst/>
          <a:ahLst/>
          <a:cxnLst/>
          <a:rect l="0" t="0" r="0" b="0"/>
          <a:pathLst>
            <a:path>
              <a:moveTo>
                <a:pt x="732704" y="0"/>
              </a:moveTo>
              <a:lnTo>
                <a:pt x="732704" y="237629"/>
              </a:lnTo>
              <a:lnTo>
                <a:pt x="0" y="237629"/>
              </a:lnTo>
              <a:lnTo>
                <a:pt x="0" y="34870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F2465-B964-4664-9DCD-1BBCB7B6299B}">
      <dsp:nvSpPr>
        <dsp:cNvPr id="0" name=""/>
        <dsp:cNvSpPr/>
      </dsp:nvSpPr>
      <dsp:spPr>
        <a:xfrm>
          <a:off x="2128714" y="762502"/>
          <a:ext cx="2198112" cy="348700"/>
        </a:xfrm>
        <a:custGeom>
          <a:avLst/>
          <a:gdLst/>
          <a:ahLst/>
          <a:cxnLst/>
          <a:rect l="0" t="0" r="0" b="0"/>
          <a:pathLst>
            <a:path>
              <a:moveTo>
                <a:pt x="2198112" y="0"/>
              </a:moveTo>
              <a:lnTo>
                <a:pt x="2198112" y="237629"/>
              </a:lnTo>
              <a:lnTo>
                <a:pt x="0" y="237629"/>
              </a:lnTo>
              <a:lnTo>
                <a:pt x="0" y="34870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3C206D-7D3A-4123-A073-1BA515838C22}">
      <dsp:nvSpPr>
        <dsp:cNvPr id="0" name=""/>
        <dsp:cNvSpPr/>
      </dsp:nvSpPr>
      <dsp:spPr>
        <a:xfrm>
          <a:off x="3319842" y="1156"/>
          <a:ext cx="2013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D53DB6-8347-45D9-B035-94256157120E}">
      <dsp:nvSpPr>
        <dsp:cNvPr id="0" name=""/>
        <dsp:cNvSpPr/>
      </dsp:nvSpPr>
      <dsp:spPr>
        <a:xfrm>
          <a:off x="3453060" y="127714"/>
          <a:ext cx="2013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Интернет-магазин – компьютерной техники </a:t>
          </a:r>
          <a:r>
            <a:rPr lang="en-US" sz="1100" kern="1200" dirty="0" smtClean="0"/>
            <a:t>http:/www.megashop.ru</a:t>
          </a:r>
          <a:endParaRPr lang="ru-RU" sz="1100" kern="1200" dirty="0"/>
        </a:p>
      </dsp:txBody>
      <dsp:txXfrm>
        <a:off x="3453060" y="127714"/>
        <a:ext cx="2013970" cy="761346"/>
      </dsp:txXfrm>
    </dsp:sp>
    <dsp:sp modelId="{0AB6C82A-B777-4555-A258-F607C3143684}">
      <dsp:nvSpPr>
        <dsp:cNvPr id="0" name=""/>
        <dsp:cNvSpPr/>
      </dsp:nvSpPr>
      <dsp:spPr>
        <a:xfrm>
          <a:off x="1529229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9F5514-A7A9-4276-9359-FA47A8F958D9}">
      <dsp:nvSpPr>
        <dsp:cNvPr id="0" name=""/>
        <dsp:cNvSpPr/>
      </dsp:nvSpPr>
      <dsp:spPr>
        <a:xfrm>
          <a:off x="1662448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Компьютеры</a:t>
          </a:r>
          <a:endParaRPr lang="ru-RU" sz="1100" kern="1200" dirty="0"/>
        </a:p>
      </dsp:txBody>
      <dsp:txXfrm>
        <a:off x="1662448" y="1237761"/>
        <a:ext cx="1198970" cy="761346"/>
      </dsp:txXfrm>
    </dsp:sp>
    <dsp:sp modelId="{4DEE37EB-30BA-467F-88E5-A256105491F8}">
      <dsp:nvSpPr>
        <dsp:cNvPr id="0" name=""/>
        <dsp:cNvSpPr/>
      </dsp:nvSpPr>
      <dsp:spPr>
        <a:xfrm>
          <a:off x="2994637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98570E-FFC6-4AD5-A4A2-1FD6CB3A9938}">
      <dsp:nvSpPr>
        <dsp:cNvPr id="0" name=""/>
        <dsp:cNvSpPr/>
      </dsp:nvSpPr>
      <dsp:spPr>
        <a:xfrm>
          <a:off x="3127856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Программы</a:t>
          </a:r>
          <a:endParaRPr lang="ru-RU" sz="1100" kern="1200" dirty="0"/>
        </a:p>
      </dsp:txBody>
      <dsp:txXfrm>
        <a:off x="3127856" y="1237761"/>
        <a:ext cx="1198970" cy="761346"/>
      </dsp:txXfrm>
    </dsp:sp>
    <dsp:sp modelId="{78826D19-31C3-4C82-A404-0AC450DF6505}">
      <dsp:nvSpPr>
        <dsp:cNvPr id="0" name=""/>
        <dsp:cNvSpPr/>
      </dsp:nvSpPr>
      <dsp:spPr>
        <a:xfrm>
          <a:off x="4460046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D28727-12FE-46C7-B503-91C463308AC3}">
      <dsp:nvSpPr>
        <dsp:cNvPr id="0" name=""/>
        <dsp:cNvSpPr/>
      </dsp:nvSpPr>
      <dsp:spPr>
        <a:xfrm>
          <a:off x="4593265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Книги и </a:t>
          </a:r>
          <a:r>
            <a:rPr lang="en-US" sz="1100" kern="1200" dirty="0" smtClean="0"/>
            <a:t>CD</a:t>
          </a:r>
          <a:endParaRPr lang="ru-RU" sz="1100" kern="1200" dirty="0"/>
        </a:p>
      </dsp:txBody>
      <dsp:txXfrm>
        <a:off x="4593265" y="1237761"/>
        <a:ext cx="1198970" cy="761346"/>
      </dsp:txXfrm>
    </dsp:sp>
    <dsp:sp modelId="{F44B0748-49A3-46F1-8442-EB1C2E1D43D1}">
      <dsp:nvSpPr>
        <dsp:cNvPr id="0" name=""/>
        <dsp:cNvSpPr/>
      </dsp:nvSpPr>
      <dsp:spPr>
        <a:xfrm>
          <a:off x="5925455" y="1111203"/>
          <a:ext cx="1198970" cy="761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47C170-3F57-4D8A-93E4-127452E10C3E}">
      <dsp:nvSpPr>
        <dsp:cNvPr id="0" name=""/>
        <dsp:cNvSpPr/>
      </dsp:nvSpPr>
      <dsp:spPr>
        <a:xfrm>
          <a:off x="6058674" y="1237761"/>
          <a:ext cx="1198970" cy="761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Фото, Видео</a:t>
          </a:r>
          <a:endParaRPr lang="ru-RU" sz="1100" kern="1200" dirty="0"/>
        </a:p>
      </dsp:txBody>
      <dsp:txXfrm>
        <a:off x="6058674" y="1237761"/>
        <a:ext cx="1198970" cy="761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227E0-CA77-487D-B16D-F915145E7F37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1EA3B-DF55-465F-BECE-1D2796731E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1EA3B-DF55-465F-BECE-1D2796731EA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1608B3-2435-4224-870D-26FE2BC6E903}" type="datetimeFigureOut">
              <a:rPr lang="ru-RU" smtClean="0"/>
              <a:pPr/>
              <a:t>сб 10.02.18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5CF20E-B053-44E4-B80E-EDBF012C9E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1">
                <a:shade val="60000"/>
                <a:satMod val="110000"/>
              </a:schemeClr>
              <a:schemeClr val="bg1">
                <a:tint val="95000"/>
              </a:schemeClr>
            </a:duotone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entury Gothic" pitchFamily="34" charset="0"/>
              </a:rPr>
              <a:t>Электронная коммерция в Интернете</a:t>
            </a:r>
            <a:br>
              <a:rPr lang="ru-RU" dirty="0" smtClean="0">
                <a:latin typeface="Century Gothic" pitchFamily="34" charset="0"/>
              </a:rPr>
            </a:br>
            <a:endParaRPr lang="ru-RU" dirty="0">
              <a:latin typeface="Century Gothic" pitchFamily="34" charset="0"/>
            </a:endParaRPr>
          </a:p>
        </p:txBody>
      </p:sp>
      <p:pic>
        <p:nvPicPr>
          <p:cNvPr id="6146" name="Picture 2" descr="C:\ajnj\ori_de05411f-2dd8-4a89-9fa6-d87cc0dc128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3" y="2857497"/>
            <a:ext cx="3214710" cy="214313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928670"/>
            <a:ext cx="8401080" cy="4733754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  <a:p>
            <a:pPr algn="r">
              <a:buNone/>
            </a:pPr>
            <a:endParaRPr lang="ru-RU" dirty="0" smtClean="0">
              <a:latin typeface="Century Gothic" pitchFamily="34" charset="0"/>
            </a:endParaRPr>
          </a:p>
        </p:txBody>
      </p:sp>
      <p:pic>
        <p:nvPicPr>
          <p:cNvPr id="7171" name="Picture 3" descr="C:\ajnj\11_yandex_1902886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214422"/>
            <a:ext cx="7073763" cy="4090993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ajnj\11119_html_3f5b2f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714488"/>
            <a:ext cx="7958843" cy="407196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7"/>
            <a:ext cx="8229600" cy="23574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u="sng" dirty="0" smtClean="0">
                <a:latin typeface="Century Gothic" pitchFamily="34" charset="0"/>
              </a:rPr>
              <a:t>Электронная коммерция </a:t>
            </a:r>
            <a:r>
              <a:rPr lang="ru-RU" sz="2800" dirty="0" smtClean="0">
                <a:latin typeface="Century Gothic" pitchFamily="34" charset="0"/>
              </a:rPr>
              <a:t>– это коммерческая деятельность в сфере рекламы и распространения  услуг  через Интернет</a:t>
            </a:r>
            <a:endParaRPr lang="ru-RU" sz="2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исследование рынка</a:t>
            </a:r>
          </a:p>
          <a:p>
            <a:r>
              <a:rPr lang="ru-RU" dirty="0" smtClean="0"/>
              <a:t>обмен данными и документами в электронном виде</a:t>
            </a:r>
          </a:p>
          <a:p>
            <a:r>
              <a:rPr lang="ru-RU" dirty="0" smtClean="0"/>
              <a:t>Денежные операции в электронной форме</a:t>
            </a:r>
          </a:p>
          <a:p>
            <a:r>
              <a:rPr lang="ru-RU" dirty="0" smtClean="0"/>
              <a:t>Продажу товаров, услуг и информации</a:t>
            </a:r>
          </a:p>
          <a:p>
            <a:r>
              <a:rPr lang="ru-RU" dirty="0" smtClean="0"/>
              <a:t>Поддержку покупателей после продажи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Электронная коммерция включает в себя: </a:t>
            </a:r>
            <a:endParaRPr lang="ru-RU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1214446"/>
          </a:xfrm>
        </p:spPr>
        <p:txBody>
          <a:bodyPr/>
          <a:lstStyle/>
          <a:p>
            <a:pPr algn="ctr">
              <a:buNone/>
            </a:pPr>
            <a:r>
              <a:rPr lang="ru-RU" b="1" u="sng" dirty="0" smtClean="0">
                <a:latin typeface="Century Gothic" pitchFamily="34" charset="0"/>
              </a:rPr>
              <a:t>Хостинг</a:t>
            </a:r>
            <a:r>
              <a:rPr lang="ru-RU" b="1" dirty="0" smtClean="0">
                <a:latin typeface="Century Gothic" pitchFamily="34" charset="0"/>
              </a:rPr>
              <a:t> </a:t>
            </a:r>
            <a:r>
              <a:rPr lang="ru-RU" dirty="0" smtClean="0">
                <a:latin typeface="Century Gothic" pitchFamily="34" charset="0"/>
              </a:rPr>
              <a:t>– услуги по размещению информации во Всемирной паутине</a:t>
            </a:r>
            <a:endParaRPr lang="ru-RU" dirty="0">
              <a:latin typeface="Century Gothic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42844" y="2143116"/>
          <a:ext cx="88583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229600" cy="585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2600" b="1" u="sng" dirty="0" smtClean="0">
                <a:latin typeface="Century Gothic" pitchFamily="34" charset="0"/>
              </a:rPr>
              <a:t>Информационно</a:t>
            </a:r>
            <a:r>
              <a:rPr lang="en-US" sz="2600" b="1" u="sng" dirty="0" smtClean="0">
                <a:latin typeface="Century Gothic" pitchFamily="34" charset="0"/>
              </a:rPr>
              <a:t> </a:t>
            </a:r>
            <a:r>
              <a:rPr lang="ru-RU" sz="2600" b="1" u="sng" dirty="0" smtClean="0">
                <a:latin typeface="Century Gothic" pitchFamily="34" charset="0"/>
              </a:rPr>
              <a:t>-</a:t>
            </a:r>
            <a:r>
              <a:rPr lang="en-US" sz="2600" b="1" u="sng" dirty="0" smtClean="0">
                <a:latin typeface="Century Gothic" pitchFamily="34" charset="0"/>
              </a:rPr>
              <a:t> </a:t>
            </a:r>
            <a:r>
              <a:rPr lang="ru-RU" sz="2600" b="1" u="sng" dirty="0" smtClean="0">
                <a:latin typeface="Century Gothic" pitchFamily="34" charset="0"/>
              </a:rPr>
              <a:t>рекламная деятельность</a:t>
            </a:r>
            <a:r>
              <a:rPr lang="ru-RU" sz="2600" dirty="0" smtClean="0">
                <a:latin typeface="Century Gothic" pitchFamily="34" charset="0"/>
              </a:rPr>
              <a:t> – </a:t>
            </a:r>
            <a:r>
              <a:rPr lang="ru-RU" sz="2400" dirty="0" smtClean="0">
                <a:latin typeface="Century Gothic" pitchFamily="34" charset="0"/>
              </a:rPr>
              <a:t>важная составляющая электронной коммерции.</a:t>
            </a:r>
          </a:p>
          <a:p>
            <a:pPr>
              <a:lnSpc>
                <a:spcPct val="150000"/>
              </a:lnSpc>
              <a:buNone/>
            </a:pPr>
            <a:r>
              <a:rPr lang="ru-RU" sz="2400" dirty="0" smtClean="0">
                <a:latin typeface="Century Gothic" pitchFamily="34" charset="0"/>
              </a:rPr>
              <a:t>Содержит информацию, важную для потребителя: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Описание товаров и услуг;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Стоимость товаров;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Адрес фирмы;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Телефон;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entury Gothic" pitchFamily="34" charset="0"/>
              </a:rPr>
              <a:t>E-mail</a:t>
            </a:r>
            <a:r>
              <a:rPr lang="ru-RU" sz="2600" dirty="0" smtClean="0">
                <a:latin typeface="Century Gothic" pitchFamily="34" charset="0"/>
              </a:rPr>
              <a:t>;</a:t>
            </a:r>
          </a:p>
        </p:txBody>
      </p:sp>
      <p:pic>
        <p:nvPicPr>
          <p:cNvPr id="4099" name="Picture 3" descr="C:\ajnj\1-izgotovlenie-i-razrabotka-naruzhnoj-reklamy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786058"/>
            <a:ext cx="5120274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114300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Century Gothic" pitchFamily="34" charset="0"/>
              </a:rPr>
              <a:t>Реклама реализуется с помощью баннеров – «рекламных заголовков»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2143116"/>
          <a:ext cx="82868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ajnj\iпас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1" y="1857364"/>
            <a:ext cx="2326021" cy="2000264"/>
          </a:xfrm>
          <a:prstGeom prst="rect">
            <a:avLst/>
          </a:prstGeom>
          <a:noFill/>
        </p:spPr>
      </p:pic>
      <p:pic>
        <p:nvPicPr>
          <p:cNvPr id="3075" name="Picture 3" descr="C:\ajnj\iавр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0892" y="1785926"/>
            <a:ext cx="1820240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207170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entury Gothic" pitchFamily="34" charset="0"/>
              </a:rPr>
              <a:t>Электронная торговля осуществляется с помощью виртуальных досок объявления, где идёт обмен информацией о предлагаемом товаре 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345542"/>
            <a:ext cx="3286148" cy="451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Интернет-аукционы – форма электронной торговли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500174"/>
          <a:ext cx="8786874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214282" y="3786190"/>
          <a:ext cx="8786874" cy="20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Century Gothic" pitchFamily="34" charset="0"/>
              </a:rPr>
              <a:t>Оплата за купленный товар при помощи:</a:t>
            </a:r>
          </a:p>
          <a:p>
            <a:pPr>
              <a:buNone/>
            </a:pPr>
            <a:endParaRPr lang="ru-RU" b="1" dirty="0" smtClean="0">
              <a:latin typeface="Century Gothic" pitchFamily="34" charset="0"/>
            </a:endParaRPr>
          </a:p>
          <a:p>
            <a:pPr marL="624078" indent="-514350">
              <a:buClr>
                <a:schemeClr val="accent3">
                  <a:lumMod val="75000"/>
                </a:schemeClr>
              </a:buClr>
              <a:buFont typeface="+mj-lt"/>
              <a:buAutoNum type="arabicPeriod"/>
            </a:pPr>
            <a:r>
              <a:rPr lang="ru-RU" dirty="0" smtClean="0">
                <a:latin typeface="Century Gothic" pitchFamily="34" charset="0"/>
              </a:rPr>
              <a:t>Наличных денег</a:t>
            </a:r>
          </a:p>
          <a:p>
            <a:pPr marL="624078" indent="-514350">
              <a:buClr>
                <a:schemeClr val="accent3">
                  <a:lumMod val="75000"/>
                </a:schemeClr>
              </a:buClr>
              <a:buFont typeface="+mj-lt"/>
              <a:buAutoNum type="arabicPeriod"/>
            </a:pPr>
            <a:r>
              <a:rPr lang="ru-RU" dirty="0" smtClean="0">
                <a:latin typeface="Century Gothic" pitchFamily="34" charset="0"/>
              </a:rPr>
              <a:t>Кредитной карточки</a:t>
            </a:r>
          </a:p>
          <a:p>
            <a:pPr marL="624078" indent="-514350">
              <a:buClr>
                <a:schemeClr val="accent3">
                  <a:lumMod val="75000"/>
                </a:schemeClr>
              </a:buClr>
              <a:buFont typeface="+mj-lt"/>
              <a:buAutoNum type="arabicPeriod"/>
            </a:pPr>
            <a:r>
              <a:rPr lang="ru-RU" dirty="0" smtClean="0">
                <a:latin typeface="Century Gothic" pitchFamily="34" charset="0"/>
              </a:rPr>
              <a:t>Цифровых денег из электронного кошелька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1026" name="Picture 2" descr="C:\ajnj\iа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2143116"/>
            <a:ext cx="1500198" cy="1451804"/>
          </a:xfrm>
          <a:prstGeom prst="rect">
            <a:avLst/>
          </a:prstGeom>
          <a:noFill/>
        </p:spPr>
      </p:pic>
      <p:pic>
        <p:nvPicPr>
          <p:cNvPr id="1027" name="Picture 3" descr="C:\ajnj\4511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3857628"/>
            <a:ext cx="3428971" cy="2500330"/>
          </a:xfrm>
          <a:prstGeom prst="rect">
            <a:avLst/>
          </a:prstGeom>
          <a:noFill/>
        </p:spPr>
      </p:pic>
      <p:pic>
        <p:nvPicPr>
          <p:cNvPr id="1028" name="Picture 4" descr="C:\ajnj\i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3929066"/>
            <a:ext cx="2747029" cy="2000264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</TotalTime>
  <Words>198</Words>
  <Application>Microsoft Office PowerPoint</Application>
  <PresentationFormat>Экран (4:3)</PresentationFormat>
  <Paragraphs>47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Электронная коммерция в Интернете </vt:lpstr>
      <vt:lpstr>Слайд 2</vt:lpstr>
      <vt:lpstr>Электронная коммерция включает в себя: </vt:lpstr>
      <vt:lpstr>Слайд 4</vt:lpstr>
      <vt:lpstr>Слайд 5</vt:lpstr>
      <vt:lpstr>Слайд 6</vt:lpstr>
      <vt:lpstr>Слайд 7</vt:lpstr>
      <vt:lpstr>Интернет-аукционы – форма электронной торговли</vt:lpstr>
      <vt:lpstr>Слайд 9</vt:lpstr>
      <vt:lpstr>Слайд 10</vt:lpstr>
    </vt:vector>
  </TitlesOfParts>
  <Company>ФГОУ СПО КХМТ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Электронная коммерция в Интернете</dc:title>
  <dc:creator>314</dc:creator>
  <cp:lastModifiedBy>Пользователь</cp:lastModifiedBy>
  <cp:revision>17</cp:revision>
  <dcterms:created xsi:type="dcterms:W3CDTF">2014-10-28T10:29:12Z</dcterms:created>
  <dcterms:modified xsi:type="dcterms:W3CDTF">2018-02-10T14:24:16Z</dcterms:modified>
</cp:coreProperties>
</file>